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92" r:id="rId13"/>
    <p:sldId id="267" r:id="rId14"/>
    <p:sldId id="268" r:id="rId15"/>
    <p:sldId id="269" r:id="rId16"/>
    <p:sldId id="300" r:id="rId17"/>
    <p:sldId id="301" r:id="rId18"/>
    <p:sldId id="302" r:id="rId19"/>
    <p:sldId id="303" r:id="rId20"/>
    <p:sldId id="304" r:id="rId21"/>
    <p:sldId id="270" r:id="rId22"/>
    <p:sldId id="271" r:id="rId23"/>
    <p:sldId id="272" r:id="rId24"/>
    <p:sldId id="274" r:id="rId25"/>
    <p:sldId id="275" r:id="rId26"/>
    <p:sldId id="273" r:id="rId27"/>
    <p:sldId id="291" r:id="rId28"/>
    <p:sldId id="276" r:id="rId29"/>
    <p:sldId id="277" r:id="rId30"/>
    <p:sldId id="278" r:id="rId31"/>
    <p:sldId id="280" r:id="rId32"/>
    <p:sldId id="282" r:id="rId33"/>
    <p:sldId id="290" r:id="rId34"/>
    <p:sldId id="279" r:id="rId35"/>
    <p:sldId id="283" r:id="rId36"/>
    <p:sldId id="288" r:id="rId37"/>
    <p:sldId id="284" r:id="rId38"/>
    <p:sldId id="285" r:id="rId39"/>
    <p:sldId id="289" r:id="rId40"/>
    <p:sldId id="286" r:id="rId41"/>
    <p:sldId id="295" r:id="rId42"/>
    <p:sldId id="296" r:id="rId43"/>
    <p:sldId id="297" r:id="rId44"/>
    <p:sldId id="298" r:id="rId45"/>
    <p:sldId id="299" r:id="rId46"/>
    <p:sldId id="294" r:id="rId47"/>
    <p:sldId id="28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0ACF3-EDD8-4258-BE4F-095D650B0191}" v="2" dt="2021-08-16T07:54:3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ניר יעקובוביץ" userId="7b7f0a8cbedeb82a" providerId="LiveId" clId="{1BB0ACF3-EDD8-4258-BE4F-095D650B0191}"/>
    <pc:docChg chg="undo redo custSel addSld modSld sldOrd">
      <pc:chgData name="ניר יעקובוביץ" userId="7b7f0a8cbedeb82a" providerId="LiveId" clId="{1BB0ACF3-EDD8-4258-BE4F-095D650B0191}" dt="2021-08-16T13:15:52.721" v="1203" actId="1036"/>
      <pc:docMkLst>
        <pc:docMk/>
      </pc:docMkLst>
      <pc:sldChg chg="modSp mod">
        <pc:chgData name="ניר יעקובוביץ" userId="7b7f0a8cbedeb82a" providerId="LiveId" clId="{1BB0ACF3-EDD8-4258-BE4F-095D650B0191}" dt="2021-08-16T07:46:35.533" v="546" actId="5793"/>
        <pc:sldMkLst>
          <pc:docMk/>
          <pc:sldMk cId="1813073448" sldId="259"/>
        </pc:sldMkLst>
        <pc:spChg chg="mod">
          <ac:chgData name="ניר יעקובוביץ" userId="7b7f0a8cbedeb82a" providerId="LiveId" clId="{1BB0ACF3-EDD8-4258-BE4F-095D650B0191}" dt="2021-08-16T07:45:34.169" v="528" actId="1076"/>
          <ac:spMkLst>
            <pc:docMk/>
            <pc:sldMk cId="1813073448" sldId="259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46:35.533" v="546" actId="5793"/>
          <ac:spMkLst>
            <pc:docMk/>
            <pc:sldMk cId="1813073448" sldId="259"/>
            <ac:spMk id="4" creationId="{D62CA99F-278A-4D45-BF2F-E485F6F2CB65}"/>
          </ac:spMkLst>
        </pc:spChg>
      </pc:sldChg>
      <pc:sldChg chg="modSp mod">
        <pc:chgData name="ניר יעקובוביץ" userId="7b7f0a8cbedeb82a" providerId="LiveId" clId="{1BB0ACF3-EDD8-4258-BE4F-095D650B0191}" dt="2021-08-16T07:48:20.285" v="551" actId="20577"/>
        <pc:sldMkLst>
          <pc:docMk/>
          <pc:sldMk cId="121556684" sldId="260"/>
        </pc:sldMkLst>
        <pc:spChg chg="mod">
          <ac:chgData name="ניר יעקובוביץ" userId="7b7f0a8cbedeb82a" providerId="LiveId" clId="{1BB0ACF3-EDD8-4258-BE4F-095D650B0191}" dt="2021-08-16T07:46:40.125" v="547" actId="1076"/>
          <ac:spMkLst>
            <pc:docMk/>
            <pc:sldMk cId="121556684" sldId="260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48:20.285" v="551" actId="20577"/>
          <ac:spMkLst>
            <pc:docMk/>
            <pc:sldMk cId="121556684" sldId="260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7:49:59.180" v="553" actId="1076"/>
        <pc:sldMkLst>
          <pc:docMk/>
          <pc:sldMk cId="467542992" sldId="262"/>
        </pc:sldMkLst>
        <pc:spChg chg="mod">
          <ac:chgData name="ניר יעקובוביץ" userId="7b7f0a8cbedeb82a" providerId="LiveId" clId="{1BB0ACF3-EDD8-4258-BE4F-095D650B0191}" dt="2021-08-16T07:49:59.180" v="553" actId="1076"/>
          <ac:spMkLst>
            <pc:docMk/>
            <pc:sldMk cId="467542992" sldId="262"/>
            <ac:spMk id="3" creationId="{E118DC39-480A-43EA-92C4-EB9A6AC6007F}"/>
          </ac:spMkLst>
        </pc:spChg>
      </pc:sldChg>
      <pc:sldChg chg="addSp delSp modSp mod">
        <pc:chgData name="ניר יעקובוביץ" userId="7b7f0a8cbedeb82a" providerId="LiveId" clId="{1BB0ACF3-EDD8-4258-BE4F-095D650B0191}" dt="2021-08-16T07:57:21.774" v="670" actId="20577"/>
        <pc:sldMkLst>
          <pc:docMk/>
          <pc:sldMk cId="3952522412" sldId="263"/>
        </pc:sldMkLst>
        <pc:spChg chg="mod">
          <ac:chgData name="ניר יעקובוביץ" userId="7b7f0a8cbedeb82a" providerId="LiveId" clId="{1BB0ACF3-EDD8-4258-BE4F-095D650B0191}" dt="2021-08-16T07:50:15.174" v="554" actId="1076"/>
          <ac:spMkLst>
            <pc:docMk/>
            <pc:sldMk cId="3952522412" sldId="263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57:21.774" v="670" actId="20577"/>
          <ac:spMkLst>
            <pc:docMk/>
            <pc:sldMk cId="3952522412" sldId="263"/>
            <ac:spMk id="3" creationId="{E118DC39-480A-43EA-92C4-EB9A6AC6007F}"/>
          </ac:spMkLst>
        </pc:spChg>
        <pc:spChg chg="add del mod">
          <ac:chgData name="ניר יעקובוביץ" userId="7b7f0a8cbedeb82a" providerId="LiveId" clId="{1BB0ACF3-EDD8-4258-BE4F-095D650B0191}" dt="2021-08-16T07:55:12.073" v="635" actId="478"/>
          <ac:spMkLst>
            <pc:docMk/>
            <pc:sldMk cId="3952522412" sldId="263"/>
            <ac:spMk id="8" creationId="{FE8E7018-782C-4B8D-85A8-8D1E214618DC}"/>
          </ac:spMkLst>
        </pc:spChg>
        <pc:picChg chg="mod">
          <ac:chgData name="ניר יעקובוביץ" userId="7b7f0a8cbedeb82a" providerId="LiveId" clId="{1BB0ACF3-EDD8-4258-BE4F-095D650B0191}" dt="2021-08-16T07:57:09.631" v="668" actId="1076"/>
          <ac:picMkLst>
            <pc:docMk/>
            <pc:sldMk cId="3952522412" sldId="263"/>
            <ac:picMk id="5" creationId="{31A16CE0-EE57-42DE-8D2F-EA9CA7E24C86}"/>
          </ac:picMkLst>
        </pc:picChg>
        <pc:picChg chg="mod">
          <ac:chgData name="ניר יעקובוביץ" userId="7b7f0a8cbedeb82a" providerId="LiveId" clId="{1BB0ACF3-EDD8-4258-BE4F-095D650B0191}" dt="2021-08-16T07:55:52.820" v="650" actId="1076"/>
          <ac:picMkLst>
            <pc:docMk/>
            <pc:sldMk cId="3952522412" sldId="263"/>
            <ac:picMk id="7" creationId="{706796E9-E231-4A36-82D5-974C4681C7B7}"/>
          </ac:picMkLst>
        </pc:picChg>
        <pc:picChg chg="mod">
          <ac:chgData name="ניר יעקובוביץ" userId="7b7f0a8cbedeb82a" providerId="LiveId" clId="{1BB0ACF3-EDD8-4258-BE4F-095D650B0191}" dt="2021-08-16T07:55:59.055" v="652" actId="1076"/>
          <ac:picMkLst>
            <pc:docMk/>
            <pc:sldMk cId="3952522412" sldId="263"/>
            <ac:picMk id="9" creationId="{18FE448E-7ECF-45DE-9B5A-0AB9657C7BFF}"/>
          </ac:picMkLst>
        </pc:picChg>
      </pc:sldChg>
      <pc:sldChg chg="modSp mod">
        <pc:chgData name="ניר יעקובוביץ" userId="7b7f0a8cbedeb82a" providerId="LiveId" clId="{1BB0ACF3-EDD8-4258-BE4F-095D650B0191}" dt="2021-08-16T08:04:53.116" v="895" actId="1076"/>
        <pc:sldMkLst>
          <pc:docMk/>
          <pc:sldMk cId="2174813295" sldId="264"/>
        </pc:sldMkLst>
        <pc:spChg chg="mod">
          <ac:chgData name="ניר יעקובוביץ" userId="7b7f0a8cbedeb82a" providerId="LiveId" clId="{1BB0ACF3-EDD8-4258-BE4F-095D650B0191}" dt="2021-08-16T08:04:53.116" v="895" actId="1076"/>
          <ac:spMkLst>
            <pc:docMk/>
            <pc:sldMk cId="2174813295" sldId="264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00:38.261" v="829" actId="20577"/>
          <ac:spMkLst>
            <pc:docMk/>
            <pc:sldMk cId="2174813295" sldId="264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7:59:57.872" v="814" actId="1076"/>
          <ac:picMkLst>
            <pc:docMk/>
            <pc:sldMk cId="2174813295" sldId="264"/>
            <ac:picMk id="5" creationId="{EB56337C-5BE1-4552-99D9-D7101D86009F}"/>
          </ac:picMkLst>
        </pc:picChg>
        <pc:picChg chg="mod">
          <ac:chgData name="ניר יעקובוביץ" userId="7b7f0a8cbedeb82a" providerId="LiveId" clId="{1BB0ACF3-EDD8-4258-BE4F-095D650B0191}" dt="2021-08-16T07:59:59.504" v="815" actId="1076"/>
          <ac:picMkLst>
            <pc:docMk/>
            <pc:sldMk cId="2174813295" sldId="264"/>
            <ac:picMk id="7" creationId="{490EADF2-4542-4472-8A65-E2F05A07D3B6}"/>
          </ac:picMkLst>
        </pc:picChg>
        <pc:picChg chg="mod">
          <ac:chgData name="ניר יעקובוביץ" userId="7b7f0a8cbedeb82a" providerId="LiveId" clId="{1BB0ACF3-EDD8-4258-BE4F-095D650B0191}" dt="2021-08-16T08:00:25.142" v="827" actId="1076"/>
          <ac:picMkLst>
            <pc:docMk/>
            <pc:sldMk cId="2174813295" sldId="264"/>
            <ac:picMk id="9" creationId="{8F041AE9-CEEF-4C4D-B7B7-AF7CB50662C2}"/>
          </ac:picMkLst>
        </pc:picChg>
      </pc:sldChg>
      <pc:sldChg chg="modSp mod">
        <pc:chgData name="ניר יעקובוביץ" userId="7b7f0a8cbedeb82a" providerId="LiveId" clId="{1BB0ACF3-EDD8-4258-BE4F-095D650B0191}" dt="2021-08-16T08:04:37.512" v="894" actId="14100"/>
        <pc:sldMkLst>
          <pc:docMk/>
          <pc:sldMk cId="1827623699" sldId="265"/>
        </pc:sldMkLst>
        <pc:spChg chg="mod">
          <ac:chgData name="ניר יעקובוביץ" userId="7b7f0a8cbedeb82a" providerId="LiveId" clId="{1BB0ACF3-EDD8-4258-BE4F-095D650B0191}" dt="2021-08-16T08:04:34.431" v="892" actId="20577"/>
          <ac:spMkLst>
            <pc:docMk/>
            <pc:sldMk cId="1827623699" sldId="265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4:37.512" v="894" actId="14100"/>
          <ac:picMkLst>
            <pc:docMk/>
            <pc:sldMk cId="1827623699" sldId="265"/>
            <ac:picMk id="5" creationId="{B30654D9-A3A9-4FA6-A4F9-2C0C282B330A}"/>
          </ac:picMkLst>
        </pc:picChg>
      </pc:sldChg>
      <pc:sldChg chg="modSp mod">
        <pc:chgData name="ניר יעקובוביץ" userId="7b7f0a8cbedeb82a" providerId="LiveId" clId="{1BB0ACF3-EDD8-4258-BE4F-095D650B0191}" dt="2021-08-16T08:03:52.381" v="886" actId="1076"/>
        <pc:sldMkLst>
          <pc:docMk/>
          <pc:sldMk cId="3687372237" sldId="266"/>
        </pc:sldMkLst>
        <pc:spChg chg="mod">
          <ac:chgData name="ניר יעקובוביץ" userId="7b7f0a8cbedeb82a" providerId="LiveId" clId="{1BB0ACF3-EDD8-4258-BE4F-095D650B0191}" dt="2021-08-16T08:03:52.381" v="886" actId="1076"/>
          <ac:spMkLst>
            <pc:docMk/>
            <pc:sldMk cId="3687372237" sldId="266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03:31.918" v="881" actId="15"/>
          <ac:spMkLst>
            <pc:docMk/>
            <pc:sldMk cId="3687372237" sldId="266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3:19.757" v="880" actId="1037"/>
          <ac:picMkLst>
            <pc:docMk/>
            <pc:sldMk cId="3687372237" sldId="266"/>
            <ac:picMk id="5" creationId="{60BF648C-E2AD-4CDB-9013-48A2768E3AB8}"/>
          </ac:picMkLst>
        </pc:picChg>
        <pc:picChg chg="mod">
          <ac:chgData name="ניר יעקובוביץ" userId="7b7f0a8cbedeb82a" providerId="LiveId" clId="{1BB0ACF3-EDD8-4258-BE4F-095D650B0191}" dt="2021-08-16T08:03:34.562" v="882" actId="1076"/>
          <ac:picMkLst>
            <pc:docMk/>
            <pc:sldMk cId="3687372237" sldId="266"/>
            <ac:picMk id="7" creationId="{450392E4-EE2D-40FC-A2A6-B32ADE02D4CD}"/>
          </ac:picMkLst>
        </pc:picChg>
        <pc:picChg chg="mod">
          <ac:chgData name="ניר יעקובוביץ" userId="7b7f0a8cbedeb82a" providerId="LiveId" clId="{1BB0ACF3-EDD8-4258-BE4F-095D650B0191}" dt="2021-08-16T08:03:36.194" v="883" actId="1076"/>
          <ac:picMkLst>
            <pc:docMk/>
            <pc:sldMk cId="3687372237" sldId="266"/>
            <ac:picMk id="9" creationId="{06C37797-9544-4D29-A8B6-0FD082C74183}"/>
          </ac:picMkLst>
        </pc:picChg>
        <pc:picChg chg="mod">
          <ac:chgData name="ניר יעקובוביץ" userId="7b7f0a8cbedeb82a" providerId="LiveId" clId="{1BB0ACF3-EDD8-4258-BE4F-095D650B0191}" dt="2021-08-16T08:03:43.852" v="885" actId="1076"/>
          <ac:picMkLst>
            <pc:docMk/>
            <pc:sldMk cId="3687372237" sldId="266"/>
            <ac:picMk id="11" creationId="{3BA2EAD4-E05F-44DC-A3B3-8CD71AA7827F}"/>
          </ac:picMkLst>
        </pc:picChg>
      </pc:sldChg>
      <pc:sldChg chg="modSp mod">
        <pc:chgData name="ניר יעקובוביץ" userId="7b7f0a8cbedeb82a" providerId="LiveId" clId="{1BB0ACF3-EDD8-4258-BE4F-095D650B0191}" dt="2021-08-16T08:14:59.790" v="981" actId="20577"/>
        <pc:sldMkLst>
          <pc:docMk/>
          <pc:sldMk cId="1151241282" sldId="267"/>
        </pc:sldMkLst>
        <pc:spChg chg="mod">
          <ac:chgData name="ניר יעקובוביץ" userId="7b7f0a8cbedeb82a" providerId="LiveId" clId="{1BB0ACF3-EDD8-4258-BE4F-095D650B0191}" dt="2021-08-16T08:08:21.729" v="913" actId="115"/>
          <ac:spMkLst>
            <pc:docMk/>
            <pc:sldMk cId="1151241282" sldId="267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14:59.790" v="981" actId="20577"/>
          <ac:spMkLst>
            <pc:docMk/>
            <pc:sldMk cId="1151241282" sldId="267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8:58.509" v="917" actId="14100"/>
          <ac:picMkLst>
            <pc:docMk/>
            <pc:sldMk cId="1151241282" sldId="267"/>
            <ac:picMk id="5" creationId="{0B81A922-BD78-4A2B-951E-EC41F889634A}"/>
          </ac:picMkLst>
        </pc:picChg>
        <pc:picChg chg="mod">
          <ac:chgData name="ניר יעקובוביץ" userId="7b7f0a8cbedeb82a" providerId="LiveId" clId="{1BB0ACF3-EDD8-4258-BE4F-095D650B0191}" dt="2021-08-16T08:09:03.837" v="919" actId="1076"/>
          <ac:picMkLst>
            <pc:docMk/>
            <pc:sldMk cId="1151241282" sldId="267"/>
            <ac:picMk id="7" creationId="{30FA8A7D-6957-4D71-B39E-40B1E181B509}"/>
          </ac:picMkLst>
        </pc:picChg>
      </pc:sldChg>
      <pc:sldChg chg="modSp mod">
        <pc:chgData name="ניר יעקובוביץ" userId="7b7f0a8cbedeb82a" providerId="LiveId" clId="{1BB0ACF3-EDD8-4258-BE4F-095D650B0191}" dt="2021-08-16T08:15:08.345" v="984" actId="20577"/>
        <pc:sldMkLst>
          <pc:docMk/>
          <pc:sldMk cId="587776898" sldId="268"/>
        </pc:sldMkLst>
        <pc:spChg chg="mod">
          <ac:chgData name="ניר יעקובוביץ" userId="7b7f0a8cbedeb82a" providerId="LiveId" clId="{1BB0ACF3-EDD8-4258-BE4F-095D650B0191}" dt="2021-08-16T08:15:08.345" v="984" actId="20577"/>
          <ac:spMkLst>
            <pc:docMk/>
            <pc:sldMk cId="587776898" sldId="268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8:11:15.794" v="970" actId="14100"/>
        <pc:sldMkLst>
          <pc:docMk/>
          <pc:sldMk cId="635608090" sldId="269"/>
        </pc:sldMkLst>
        <pc:picChg chg="mod">
          <ac:chgData name="ניר יעקובוביץ" userId="7b7f0a8cbedeb82a" providerId="LiveId" clId="{1BB0ACF3-EDD8-4258-BE4F-095D650B0191}" dt="2021-08-16T08:11:07.255" v="966" actId="14100"/>
          <ac:picMkLst>
            <pc:docMk/>
            <pc:sldMk cId="635608090" sldId="269"/>
            <ac:picMk id="5" creationId="{4F2DF98F-F55D-4223-B0DF-BBAE2C45D2E0}"/>
          </ac:picMkLst>
        </pc:picChg>
        <pc:picChg chg="mod">
          <ac:chgData name="ניר יעקובוביץ" userId="7b7f0a8cbedeb82a" providerId="LiveId" clId="{1BB0ACF3-EDD8-4258-BE4F-095D650B0191}" dt="2021-08-16T08:11:15.794" v="970" actId="14100"/>
          <ac:picMkLst>
            <pc:docMk/>
            <pc:sldMk cId="635608090" sldId="269"/>
            <ac:picMk id="7" creationId="{E81479D0-D7D7-4BF0-9B96-927E3DE49228}"/>
          </ac:picMkLst>
        </pc:picChg>
      </pc:sldChg>
      <pc:sldChg chg="modSp mod">
        <pc:chgData name="ניר יעקובוביץ" userId="7b7f0a8cbedeb82a" providerId="LiveId" clId="{1BB0ACF3-EDD8-4258-BE4F-095D650B0191}" dt="2021-08-16T08:31:11.137" v="1074" actId="1076"/>
        <pc:sldMkLst>
          <pc:docMk/>
          <pc:sldMk cId="2618353811" sldId="270"/>
        </pc:sldMkLst>
        <pc:spChg chg="mod">
          <ac:chgData name="ניר יעקובוביץ" userId="7b7f0a8cbedeb82a" providerId="LiveId" clId="{1BB0ACF3-EDD8-4258-BE4F-095D650B0191}" dt="2021-08-16T08:30:12.276" v="1062" actId="20577"/>
          <ac:spMkLst>
            <pc:docMk/>
            <pc:sldMk cId="2618353811" sldId="270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28:04.216" v="1037" actId="1076"/>
          <ac:picMkLst>
            <pc:docMk/>
            <pc:sldMk cId="2618353811" sldId="270"/>
            <ac:picMk id="5" creationId="{FB22EF0A-14AC-4F41-A646-93624D2A8D1E}"/>
          </ac:picMkLst>
        </pc:picChg>
        <pc:picChg chg="mod">
          <ac:chgData name="ניר יעקובוביץ" userId="7b7f0a8cbedeb82a" providerId="LiveId" clId="{1BB0ACF3-EDD8-4258-BE4F-095D650B0191}" dt="2021-08-16T08:31:11.137" v="1074" actId="1076"/>
          <ac:picMkLst>
            <pc:docMk/>
            <pc:sldMk cId="2618353811" sldId="270"/>
            <ac:picMk id="7" creationId="{72626647-8D30-4E47-AA44-0E5F28E06123}"/>
          </ac:picMkLst>
        </pc:picChg>
        <pc:picChg chg="mod">
          <ac:chgData name="ניר יעקובוביץ" userId="7b7f0a8cbedeb82a" providerId="LiveId" clId="{1BB0ACF3-EDD8-4258-BE4F-095D650B0191}" dt="2021-08-16T08:29:01.123" v="1045" actId="1076"/>
          <ac:picMkLst>
            <pc:docMk/>
            <pc:sldMk cId="2618353811" sldId="270"/>
            <ac:picMk id="9" creationId="{3479416E-AC49-40D1-8330-E31C0D5D0B3F}"/>
          </ac:picMkLst>
        </pc:picChg>
      </pc:sldChg>
      <pc:sldChg chg="modSp mod">
        <pc:chgData name="ניר יעקובוביץ" userId="7b7f0a8cbedeb82a" providerId="LiveId" clId="{1BB0ACF3-EDD8-4258-BE4F-095D650B0191}" dt="2021-08-16T08:30:56.753" v="1073" actId="1076"/>
        <pc:sldMkLst>
          <pc:docMk/>
          <pc:sldMk cId="2515550711" sldId="271"/>
        </pc:sldMkLst>
        <pc:spChg chg="mod">
          <ac:chgData name="ניר יעקובוביץ" userId="7b7f0a8cbedeb82a" providerId="LiveId" clId="{1BB0ACF3-EDD8-4258-BE4F-095D650B0191}" dt="2021-08-16T08:30:55.106" v="1072" actId="20577"/>
          <ac:spMkLst>
            <pc:docMk/>
            <pc:sldMk cId="2515550711" sldId="271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30:52.268" v="1067" actId="1076"/>
          <ac:picMkLst>
            <pc:docMk/>
            <pc:sldMk cId="2515550711" sldId="271"/>
            <ac:picMk id="5" creationId="{ABFE9313-829C-4E96-88DA-096B749AD812}"/>
          </ac:picMkLst>
        </pc:picChg>
        <pc:picChg chg="mod">
          <ac:chgData name="ניר יעקובוביץ" userId="7b7f0a8cbedeb82a" providerId="LiveId" clId="{1BB0ACF3-EDD8-4258-BE4F-095D650B0191}" dt="2021-08-16T08:30:56.753" v="1073" actId="1076"/>
          <ac:picMkLst>
            <pc:docMk/>
            <pc:sldMk cId="2515550711" sldId="271"/>
            <ac:picMk id="7" creationId="{03313902-5505-4BEF-B2EE-27F9CA3738FF}"/>
          </ac:picMkLst>
        </pc:picChg>
      </pc:sldChg>
      <pc:sldChg chg="modSp mod">
        <pc:chgData name="ניר יעקובוביץ" userId="7b7f0a8cbedeb82a" providerId="LiveId" clId="{1BB0ACF3-EDD8-4258-BE4F-095D650B0191}" dt="2021-08-16T09:15:41.093" v="1083" actId="1076"/>
        <pc:sldMkLst>
          <pc:docMk/>
          <pc:sldMk cId="544343390" sldId="272"/>
        </pc:sldMkLst>
        <pc:spChg chg="mod">
          <ac:chgData name="ניר יעקובוביץ" userId="7b7f0a8cbedeb82a" providerId="LiveId" clId="{1BB0ACF3-EDD8-4258-BE4F-095D650B0191}" dt="2021-08-16T09:15:36.943" v="1081" actId="255"/>
          <ac:spMkLst>
            <pc:docMk/>
            <pc:sldMk cId="544343390" sldId="272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5:26.547" v="1080" actId="1076"/>
          <ac:picMkLst>
            <pc:docMk/>
            <pc:sldMk cId="544343390" sldId="272"/>
            <ac:picMk id="7" creationId="{73CF5774-975C-4C19-9A42-23158499EEB2}"/>
          </ac:picMkLst>
        </pc:picChg>
        <pc:picChg chg="mod">
          <ac:chgData name="ניר יעקובוביץ" userId="7b7f0a8cbedeb82a" providerId="LiveId" clId="{1BB0ACF3-EDD8-4258-BE4F-095D650B0191}" dt="2021-08-16T09:15:20.453" v="1077" actId="1076"/>
          <ac:picMkLst>
            <pc:docMk/>
            <pc:sldMk cId="544343390" sldId="272"/>
            <ac:picMk id="9" creationId="{8A2DCECB-F379-4D4E-A6CD-4A217D63301B}"/>
          </ac:picMkLst>
        </pc:picChg>
        <pc:picChg chg="mod">
          <ac:chgData name="ניר יעקובוביץ" userId="7b7f0a8cbedeb82a" providerId="LiveId" clId="{1BB0ACF3-EDD8-4258-BE4F-095D650B0191}" dt="2021-08-16T09:15:41.093" v="1083" actId="1076"/>
          <ac:picMkLst>
            <pc:docMk/>
            <pc:sldMk cId="544343390" sldId="272"/>
            <ac:picMk id="11" creationId="{EFA7AF91-2ECB-4BE7-B849-41299C856F4C}"/>
          </ac:picMkLst>
        </pc:picChg>
      </pc:sldChg>
      <pc:sldChg chg="modSp mod ord">
        <pc:chgData name="ניר יעקובוביץ" userId="7b7f0a8cbedeb82a" providerId="LiveId" clId="{1BB0ACF3-EDD8-4258-BE4F-095D650B0191}" dt="2021-08-16T09:17:10.490" v="1094"/>
        <pc:sldMkLst>
          <pc:docMk/>
          <pc:sldMk cId="157985586" sldId="273"/>
        </pc:sldMkLst>
        <pc:spChg chg="mod">
          <ac:chgData name="ניר יעקובוביץ" userId="7b7f0a8cbedeb82a" providerId="LiveId" clId="{1BB0ACF3-EDD8-4258-BE4F-095D650B0191}" dt="2021-08-16T09:16:53.553" v="1092" actId="1076"/>
          <ac:spMkLst>
            <pc:docMk/>
            <pc:sldMk cId="157985586" sldId="273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16:39.091" v="1091" actId="14100"/>
          <ac:spMkLst>
            <pc:docMk/>
            <pc:sldMk cId="157985586" sldId="273"/>
            <ac:spMk id="6" creationId="{3ACA849E-CF30-49C8-8947-6A803EE6276B}"/>
          </ac:spMkLst>
        </pc:spChg>
      </pc:sldChg>
      <pc:sldChg chg="modSp mod">
        <pc:chgData name="ניר יעקובוביץ" userId="7b7f0a8cbedeb82a" providerId="LiveId" clId="{1BB0ACF3-EDD8-4258-BE4F-095D650B0191}" dt="2021-08-16T09:17:53.751" v="1100" actId="1076"/>
        <pc:sldMkLst>
          <pc:docMk/>
          <pc:sldMk cId="2943982879" sldId="274"/>
        </pc:sldMkLst>
        <pc:spChg chg="mod">
          <ac:chgData name="ניר יעקובוביץ" userId="7b7f0a8cbedeb82a" providerId="LiveId" clId="{1BB0ACF3-EDD8-4258-BE4F-095D650B0191}" dt="2021-08-16T09:17:49.504" v="1099" actId="20577"/>
          <ac:spMkLst>
            <pc:docMk/>
            <pc:sldMk cId="2943982879" sldId="274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7:28.343" v="1096" actId="1076"/>
          <ac:picMkLst>
            <pc:docMk/>
            <pc:sldMk cId="2943982879" sldId="274"/>
            <ac:picMk id="5" creationId="{403B9401-FABC-4FA2-A980-01525BD5B86E}"/>
          </ac:picMkLst>
        </pc:picChg>
        <pc:picChg chg="mod">
          <ac:chgData name="ניר יעקובוביץ" userId="7b7f0a8cbedeb82a" providerId="LiveId" clId="{1BB0ACF3-EDD8-4258-BE4F-095D650B0191}" dt="2021-08-16T09:17:53.751" v="1100" actId="1076"/>
          <ac:picMkLst>
            <pc:docMk/>
            <pc:sldMk cId="2943982879" sldId="274"/>
            <ac:picMk id="7" creationId="{C2724DB1-2D2E-44A6-B1D2-81EF01D24FEB}"/>
          </ac:picMkLst>
        </pc:picChg>
      </pc:sldChg>
      <pc:sldChg chg="modSp mod">
        <pc:chgData name="ניר יעקובוביץ" userId="7b7f0a8cbedeb82a" providerId="LiveId" clId="{1BB0ACF3-EDD8-4258-BE4F-095D650B0191}" dt="2021-08-16T09:19:10.018" v="1122" actId="20577"/>
        <pc:sldMkLst>
          <pc:docMk/>
          <pc:sldMk cId="2489263919" sldId="275"/>
        </pc:sldMkLst>
        <pc:spChg chg="mod">
          <ac:chgData name="ניר יעקובוביץ" userId="7b7f0a8cbedeb82a" providerId="LiveId" clId="{1BB0ACF3-EDD8-4258-BE4F-095D650B0191}" dt="2021-08-16T09:18:15.290" v="1103" actId="20577"/>
          <ac:spMkLst>
            <pc:docMk/>
            <pc:sldMk cId="2489263919" sldId="275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19:10.018" v="1122" actId="20577"/>
          <ac:spMkLst>
            <pc:docMk/>
            <pc:sldMk cId="2489263919" sldId="275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8:47.293" v="1112" actId="1076"/>
          <ac:picMkLst>
            <pc:docMk/>
            <pc:sldMk cId="2489263919" sldId="275"/>
            <ac:picMk id="5" creationId="{0E4DD2C9-9DD3-457A-B2CB-234C25F4195C}"/>
          </ac:picMkLst>
        </pc:picChg>
      </pc:sldChg>
      <pc:sldChg chg="addSp modSp mod">
        <pc:chgData name="ניר יעקובוביץ" userId="7b7f0a8cbedeb82a" providerId="LiveId" clId="{1BB0ACF3-EDD8-4258-BE4F-095D650B0191}" dt="2021-08-16T09:20:10.093" v="1128" actId="1076"/>
        <pc:sldMkLst>
          <pc:docMk/>
          <pc:sldMk cId="4250687280" sldId="276"/>
        </pc:sldMkLst>
        <pc:spChg chg="mod">
          <ac:chgData name="ניר יעקובוביץ" userId="7b7f0a8cbedeb82a" providerId="LiveId" clId="{1BB0ACF3-EDD8-4258-BE4F-095D650B0191}" dt="2021-08-16T09:19:43.916" v="1123" actId="255"/>
          <ac:spMkLst>
            <pc:docMk/>
            <pc:sldMk cId="4250687280" sldId="276"/>
            <ac:spMk id="3" creationId="{E118DC39-480A-43EA-92C4-EB9A6AC6007F}"/>
          </ac:spMkLst>
        </pc:spChg>
        <pc:picChg chg="add mod">
          <ac:chgData name="ניר יעקובוביץ" userId="7b7f0a8cbedeb82a" providerId="LiveId" clId="{1BB0ACF3-EDD8-4258-BE4F-095D650B0191}" dt="2021-08-16T09:20:10.093" v="1128" actId="1076"/>
          <ac:picMkLst>
            <pc:docMk/>
            <pc:sldMk cId="4250687280" sldId="276"/>
            <ac:picMk id="5" creationId="{AC31CFB6-48A6-4822-A75B-E4048D636DAD}"/>
          </ac:picMkLst>
        </pc:picChg>
      </pc:sldChg>
      <pc:sldChg chg="modSp mod">
        <pc:chgData name="ניר יעקובוביץ" userId="7b7f0a8cbedeb82a" providerId="LiveId" clId="{1BB0ACF3-EDD8-4258-BE4F-095D650B0191}" dt="2021-08-16T09:23:30.141" v="1172" actId="20577"/>
        <pc:sldMkLst>
          <pc:docMk/>
          <pc:sldMk cId="816899448" sldId="277"/>
        </pc:sldMkLst>
        <pc:spChg chg="mod">
          <ac:chgData name="ניר יעקובוביץ" userId="7b7f0a8cbedeb82a" providerId="LiveId" clId="{1BB0ACF3-EDD8-4258-BE4F-095D650B0191}" dt="2021-08-16T09:23:30.141" v="1172" actId="20577"/>
          <ac:spMkLst>
            <pc:docMk/>
            <pc:sldMk cId="816899448" sldId="277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22:18.872" v="1139" actId="1076"/>
          <ac:picMkLst>
            <pc:docMk/>
            <pc:sldMk cId="816899448" sldId="277"/>
            <ac:picMk id="4" creationId="{9BC4AF57-39A8-41E4-A7F3-F2F4015BFB0B}"/>
          </ac:picMkLst>
        </pc:picChg>
      </pc:sldChg>
      <pc:sldChg chg="modSp mod">
        <pc:chgData name="ניר יעקובוביץ" userId="7b7f0a8cbedeb82a" providerId="LiveId" clId="{1BB0ACF3-EDD8-4258-BE4F-095D650B0191}" dt="2021-08-16T09:23:55.589" v="1176" actId="20577"/>
        <pc:sldMkLst>
          <pc:docMk/>
          <pc:sldMk cId="2047609229" sldId="278"/>
        </pc:sldMkLst>
        <pc:spChg chg="mod">
          <ac:chgData name="ניר יעקובוביץ" userId="7b7f0a8cbedeb82a" providerId="LiveId" clId="{1BB0ACF3-EDD8-4258-BE4F-095D650B0191}" dt="2021-08-16T09:23:55.589" v="1176" actId="20577"/>
          <ac:spMkLst>
            <pc:docMk/>
            <pc:sldMk cId="2047609229" sldId="278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23:53.637" v="1175" actId="14100"/>
          <ac:picMkLst>
            <pc:docMk/>
            <pc:sldMk cId="2047609229" sldId="278"/>
            <ac:picMk id="5" creationId="{C555EEE1-6CED-46C1-AC49-6EBD745C91D5}"/>
          </ac:picMkLst>
        </pc:picChg>
      </pc:sldChg>
      <pc:sldChg chg="modSp mod">
        <pc:chgData name="ניר יעקובוביץ" userId="7b7f0a8cbedeb82a" providerId="LiveId" clId="{1BB0ACF3-EDD8-4258-BE4F-095D650B0191}" dt="2021-08-16T13:15:52.721" v="1203" actId="1036"/>
        <pc:sldMkLst>
          <pc:docMk/>
          <pc:sldMk cId="2332407358" sldId="279"/>
        </pc:sldMkLst>
        <pc:spChg chg="mod">
          <ac:chgData name="ניר יעקובוביץ" userId="7b7f0a8cbedeb82a" providerId="LiveId" clId="{1BB0ACF3-EDD8-4258-BE4F-095D650B0191}" dt="2021-08-16T13:11:08.754" v="1202" actId="20577"/>
          <ac:spMkLst>
            <pc:docMk/>
            <pc:sldMk cId="2332407358" sldId="279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13:15:52.721" v="1203" actId="1036"/>
          <ac:picMkLst>
            <pc:docMk/>
            <pc:sldMk cId="2332407358" sldId="279"/>
            <ac:picMk id="4" creationId="{B2230E8F-A683-44D7-81F5-E77F13F74372}"/>
          </ac:picMkLst>
        </pc:picChg>
      </pc:sldChg>
      <pc:sldChg chg="modSp mod">
        <pc:chgData name="ניר יעקובוביץ" userId="7b7f0a8cbedeb82a" providerId="LiveId" clId="{1BB0ACF3-EDD8-4258-BE4F-095D650B0191}" dt="2021-08-16T09:31:05.300" v="1185" actId="1076"/>
        <pc:sldMkLst>
          <pc:docMk/>
          <pc:sldMk cId="1992279326" sldId="280"/>
        </pc:sldMkLst>
        <pc:spChg chg="mod">
          <ac:chgData name="ניר יעקובוביץ" userId="7b7f0a8cbedeb82a" providerId="LiveId" clId="{1BB0ACF3-EDD8-4258-BE4F-095D650B0191}" dt="2021-08-16T09:30:49.063" v="1180" actId="1076"/>
          <ac:spMkLst>
            <pc:docMk/>
            <pc:sldMk cId="1992279326" sldId="280"/>
            <ac:spMk id="18" creationId="{310C3F1D-1B47-4597-AF21-01E6E11E3E57}"/>
          </ac:spMkLst>
        </pc:spChg>
        <pc:picChg chg="mod">
          <ac:chgData name="ניר יעקובוביץ" userId="7b7f0a8cbedeb82a" providerId="LiveId" clId="{1BB0ACF3-EDD8-4258-BE4F-095D650B0191}" dt="2021-08-16T09:31:01.767" v="1183" actId="14100"/>
          <ac:picMkLst>
            <pc:docMk/>
            <pc:sldMk cId="1992279326" sldId="280"/>
            <ac:picMk id="5" creationId="{75905A59-FFA1-42B8-970F-EB3998771101}"/>
          </ac:picMkLst>
        </pc:picChg>
        <pc:picChg chg="mod">
          <ac:chgData name="ניר יעקובוביץ" userId="7b7f0a8cbedeb82a" providerId="LiveId" clId="{1BB0ACF3-EDD8-4258-BE4F-095D650B0191}" dt="2021-08-16T09:31:05.300" v="1185" actId="1076"/>
          <ac:picMkLst>
            <pc:docMk/>
            <pc:sldMk cId="1992279326" sldId="280"/>
            <ac:picMk id="7" creationId="{14B11BF9-B5EF-4E03-B620-9BED98839286}"/>
          </ac:picMkLst>
        </pc:picChg>
      </pc:sldChg>
      <pc:sldChg chg="modSp mod">
        <pc:chgData name="ניר יעקובוביץ" userId="7b7f0a8cbedeb82a" providerId="LiveId" clId="{1BB0ACF3-EDD8-4258-BE4F-095D650B0191}" dt="2021-08-16T09:32:07.299" v="1199" actId="1076"/>
        <pc:sldMkLst>
          <pc:docMk/>
          <pc:sldMk cId="3555779491" sldId="282"/>
        </pc:sldMkLst>
        <pc:spChg chg="mod">
          <ac:chgData name="ניר יעקובוביץ" userId="7b7f0a8cbedeb82a" providerId="LiveId" clId="{1BB0ACF3-EDD8-4258-BE4F-095D650B0191}" dt="2021-08-16T09:31:57.495" v="1193" actId="1076"/>
          <ac:spMkLst>
            <pc:docMk/>
            <pc:sldMk cId="3555779491" sldId="282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32:00.154" v="1194" actId="1076"/>
          <ac:spMkLst>
            <pc:docMk/>
            <pc:sldMk cId="3555779491" sldId="282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32:07.299" v="1199" actId="1076"/>
          <ac:picMkLst>
            <pc:docMk/>
            <pc:sldMk cId="3555779491" sldId="282"/>
            <ac:picMk id="5" creationId="{734B46E9-942A-4270-950E-E30EF8A88539}"/>
          </ac:picMkLst>
        </pc:picChg>
        <pc:picChg chg="mod">
          <ac:chgData name="ניר יעקובוביץ" userId="7b7f0a8cbedeb82a" providerId="LiveId" clId="{1BB0ACF3-EDD8-4258-BE4F-095D650B0191}" dt="2021-08-16T09:32:04.109" v="1197" actId="1076"/>
          <ac:picMkLst>
            <pc:docMk/>
            <pc:sldMk cId="3555779491" sldId="282"/>
            <ac:picMk id="7" creationId="{48A55032-107A-48A6-A55F-B8B003619F0E}"/>
          </ac:picMkLst>
        </pc:picChg>
      </pc:sldChg>
      <pc:sldChg chg="modSp mod">
        <pc:chgData name="ניר יעקובוביץ" userId="7b7f0a8cbedeb82a" providerId="LiveId" clId="{1BB0ACF3-EDD8-4258-BE4F-095D650B0191}" dt="2021-08-16T05:56:02.921" v="2" actId="20577"/>
        <pc:sldMkLst>
          <pc:docMk/>
          <pc:sldMk cId="2453133093" sldId="300"/>
        </pc:sldMkLst>
        <pc:spChg chg="mod">
          <ac:chgData name="ניר יעקובוביץ" userId="7b7f0a8cbedeb82a" providerId="LiveId" clId="{1BB0ACF3-EDD8-4258-BE4F-095D650B0191}" dt="2021-08-16T05:56:02.921" v="2" actId="20577"/>
          <ac:spMkLst>
            <pc:docMk/>
            <pc:sldMk cId="2453133093" sldId="300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8:26:03.407" v="1033" actId="20577"/>
        <pc:sldMkLst>
          <pc:docMk/>
          <pc:sldMk cId="657671355" sldId="301"/>
        </pc:sldMkLst>
        <pc:spChg chg="mod">
          <ac:chgData name="ניר יעקובוביץ" userId="7b7f0a8cbedeb82a" providerId="LiveId" clId="{1BB0ACF3-EDD8-4258-BE4F-095D650B0191}" dt="2021-08-16T08:26:03.407" v="1033" actId="20577"/>
          <ac:spMkLst>
            <pc:docMk/>
            <pc:sldMk cId="657671355" sldId="301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23:54.771" v="1003" actId="1076"/>
          <ac:picMkLst>
            <pc:docMk/>
            <pc:sldMk cId="657671355" sldId="301"/>
            <ac:picMk id="4" creationId="{381BC818-436F-4D38-B653-AA90C1190716}"/>
          </ac:picMkLst>
        </pc:picChg>
        <pc:picChg chg="mod">
          <ac:chgData name="ניר יעקובוביץ" userId="7b7f0a8cbedeb82a" providerId="LiveId" clId="{1BB0ACF3-EDD8-4258-BE4F-095D650B0191}" dt="2021-08-16T08:23:56.654" v="1004" actId="1076"/>
          <ac:picMkLst>
            <pc:docMk/>
            <pc:sldMk cId="657671355" sldId="301"/>
            <ac:picMk id="8" creationId="{B9DBDAA5-C545-4AAB-AF9F-18CED0F8C90D}"/>
          </ac:picMkLst>
        </pc:picChg>
        <pc:picChg chg="mod">
          <ac:chgData name="ניר יעקובוביץ" userId="7b7f0a8cbedeb82a" providerId="LiveId" clId="{1BB0ACF3-EDD8-4258-BE4F-095D650B0191}" dt="2021-08-16T08:24:54.716" v="1021" actId="1076"/>
          <ac:picMkLst>
            <pc:docMk/>
            <pc:sldMk cId="657671355" sldId="301"/>
            <ac:picMk id="10" creationId="{05F82E3C-2ED2-4484-A194-4CB90C85ABDD}"/>
          </ac:picMkLst>
        </pc:picChg>
        <pc:picChg chg="mod">
          <ac:chgData name="ניר יעקובוביץ" userId="7b7f0a8cbedeb82a" providerId="LiveId" clId="{1BB0ACF3-EDD8-4258-BE4F-095D650B0191}" dt="2021-08-16T08:24:58.809" v="1022" actId="1076"/>
          <ac:picMkLst>
            <pc:docMk/>
            <pc:sldMk cId="657671355" sldId="301"/>
            <ac:picMk id="12" creationId="{2AFE72C4-D5CD-4A65-9976-82D882FF152A}"/>
          </ac:picMkLst>
        </pc:picChg>
      </pc:sldChg>
      <pc:sldChg chg="modSp mod">
        <pc:chgData name="ניר יעקובוביץ" userId="7b7f0a8cbedeb82a" providerId="LiveId" clId="{1BB0ACF3-EDD8-4258-BE4F-095D650B0191}" dt="2021-08-16T06:02:37.405" v="3" actId="1076"/>
        <pc:sldMkLst>
          <pc:docMk/>
          <pc:sldMk cId="2381287530" sldId="302"/>
        </pc:sldMkLst>
        <pc:spChg chg="mod">
          <ac:chgData name="ניר יעקובוביץ" userId="7b7f0a8cbedeb82a" providerId="LiveId" clId="{1BB0ACF3-EDD8-4258-BE4F-095D650B0191}" dt="2021-08-16T06:02:37.405" v="3" actId="1076"/>
          <ac:spMkLst>
            <pc:docMk/>
            <pc:sldMk cId="2381287530" sldId="302"/>
            <ac:spMk id="3" creationId="{E118DC39-480A-43EA-92C4-EB9A6AC6007F}"/>
          </ac:spMkLst>
        </pc:spChg>
      </pc:sldChg>
      <pc:sldChg chg="addSp delSp modSp mod">
        <pc:chgData name="ניר יעקובוביץ" userId="7b7f0a8cbedeb82a" providerId="LiveId" clId="{1BB0ACF3-EDD8-4258-BE4F-095D650B0191}" dt="2021-08-16T06:29:21.431" v="512" actId="1035"/>
        <pc:sldMkLst>
          <pc:docMk/>
          <pc:sldMk cId="2161330547" sldId="303"/>
        </pc:sldMkLst>
        <pc:spChg chg="mod">
          <ac:chgData name="ניר יעקובוביץ" userId="7b7f0a8cbedeb82a" providerId="LiveId" clId="{1BB0ACF3-EDD8-4258-BE4F-095D650B0191}" dt="2021-08-16T06:17:14.915" v="201" actId="20577"/>
          <ac:spMkLst>
            <pc:docMk/>
            <pc:sldMk cId="2161330547" sldId="303"/>
            <ac:spMk id="3" creationId="{E118DC39-480A-43EA-92C4-EB9A6AC6007F}"/>
          </ac:spMkLst>
        </pc:spChg>
        <pc:picChg chg="add mod">
          <ac:chgData name="ניר יעקובוביץ" userId="7b7f0a8cbedeb82a" providerId="LiveId" clId="{1BB0ACF3-EDD8-4258-BE4F-095D650B0191}" dt="2021-08-16T06:29:21.431" v="512" actId="1035"/>
          <ac:picMkLst>
            <pc:docMk/>
            <pc:sldMk cId="2161330547" sldId="303"/>
            <ac:picMk id="5" creationId="{71B0E7C4-40F4-4882-8E6F-DA6E16A3282D}"/>
          </ac:picMkLst>
        </pc:picChg>
        <pc:picChg chg="mod">
          <ac:chgData name="ניר יעקובוביץ" userId="7b7f0a8cbedeb82a" providerId="LiveId" clId="{1BB0ACF3-EDD8-4258-BE4F-095D650B0191}" dt="2021-08-16T06:29:21.368" v="510" actId="1076"/>
          <ac:picMkLst>
            <pc:docMk/>
            <pc:sldMk cId="2161330547" sldId="303"/>
            <ac:picMk id="6" creationId="{84FB14DE-89D0-44A4-92CE-970863E36E9F}"/>
          </ac:picMkLst>
        </pc:picChg>
        <pc:picChg chg="del mod">
          <ac:chgData name="ניר יעקובוביץ" userId="7b7f0a8cbedeb82a" providerId="LiveId" clId="{1BB0ACF3-EDD8-4258-BE4F-095D650B0191}" dt="2021-08-16T06:15:26.682" v="147" actId="478"/>
          <ac:picMkLst>
            <pc:docMk/>
            <pc:sldMk cId="2161330547" sldId="303"/>
            <ac:picMk id="10" creationId="{A2CF69D3-FB5A-40F1-8A43-0C2A050FA396}"/>
          </ac:picMkLst>
        </pc:picChg>
        <pc:picChg chg="add del">
          <ac:chgData name="ניר יעקובוביץ" userId="7b7f0a8cbedeb82a" providerId="LiveId" clId="{1BB0ACF3-EDD8-4258-BE4F-095D650B0191}" dt="2021-08-16T06:29:20.836" v="508" actId="478"/>
          <ac:picMkLst>
            <pc:docMk/>
            <pc:sldMk cId="2161330547" sldId="303"/>
            <ac:picMk id="16" creationId="{FBA33BD1-8570-4129-AF8F-DBD1D01C80D5}"/>
          </ac:picMkLst>
        </pc:picChg>
        <pc:picChg chg="add del">
          <ac:chgData name="ניר יעקובוביץ" userId="7b7f0a8cbedeb82a" providerId="LiveId" clId="{1BB0ACF3-EDD8-4258-BE4F-095D650B0191}" dt="2021-08-16T06:29:21.337" v="509" actId="478"/>
          <ac:picMkLst>
            <pc:docMk/>
            <pc:sldMk cId="2161330547" sldId="303"/>
            <ac:picMk id="18" creationId="{F434F796-474B-4C13-8A4B-DF63148EE8BB}"/>
          </ac:picMkLst>
        </pc:picChg>
      </pc:sldChg>
      <pc:sldChg chg="addSp delSp modSp add mod">
        <pc:chgData name="ניר יעקובוביץ" userId="7b7f0a8cbedeb82a" providerId="LiveId" clId="{1BB0ACF3-EDD8-4258-BE4F-095D650B0191}" dt="2021-08-16T06:29:28.186" v="526" actId="1076"/>
        <pc:sldMkLst>
          <pc:docMk/>
          <pc:sldMk cId="1363007778" sldId="304"/>
        </pc:sldMkLst>
        <pc:spChg chg="mod">
          <ac:chgData name="ניר יעקובוביץ" userId="7b7f0a8cbedeb82a" providerId="LiveId" clId="{1BB0ACF3-EDD8-4258-BE4F-095D650B0191}" dt="2021-08-16T06:29:22.380" v="520" actId="20577"/>
          <ac:spMkLst>
            <pc:docMk/>
            <pc:sldMk cId="1363007778" sldId="304"/>
            <ac:spMk id="3" creationId="{E118DC39-480A-43EA-92C4-EB9A6AC6007F}"/>
          </ac:spMkLst>
        </pc:spChg>
        <pc:picChg chg="del">
          <ac:chgData name="ניר יעקובוביץ" userId="7b7f0a8cbedeb82a" providerId="LiveId" clId="{1BB0ACF3-EDD8-4258-BE4F-095D650B0191}" dt="2021-08-16T06:17:53.896" v="204" actId="478"/>
          <ac:picMkLst>
            <pc:docMk/>
            <pc:sldMk cId="1363007778" sldId="304"/>
            <ac:picMk id="4" creationId="{381BC818-436F-4D38-B653-AA90C1190716}"/>
          </ac:picMkLst>
        </pc:picChg>
        <pc:picChg chg="add mod">
          <ac:chgData name="ניר יעקובוביץ" userId="7b7f0a8cbedeb82a" providerId="LiveId" clId="{1BB0ACF3-EDD8-4258-BE4F-095D650B0191}" dt="2021-08-16T06:19:37.870" v="331" actId="1076"/>
          <ac:picMkLst>
            <pc:docMk/>
            <pc:sldMk cId="1363007778" sldId="304"/>
            <ac:picMk id="5" creationId="{41EC8348-9808-4E84-ADD8-EF0CC257B835}"/>
          </ac:picMkLst>
        </pc:picChg>
        <pc:picChg chg="add del mod">
          <ac:chgData name="ניר יעקובוביץ" userId="7b7f0a8cbedeb82a" providerId="LiveId" clId="{1BB0ACF3-EDD8-4258-BE4F-095D650B0191}" dt="2021-08-16T06:29:28.186" v="526" actId="1076"/>
          <ac:picMkLst>
            <pc:docMk/>
            <pc:sldMk cId="1363007778" sldId="304"/>
            <ac:picMk id="7" creationId="{92FEF007-4967-44F6-9859-4116F701BEF9}"/>
          </ac:picMkLst>
        </pc:picChg>
        <pc:picChg chg="del">
          <ac:chgData name="ניר יעקובוביץ" userId="7b7f0a8cbedeb82a" providerId="LiveId" clId="{1BB0ACF3-EDD8-4258-BE4F-095D650B0191}" dt="2021-08-16T06:17:55.263" v="208" actId="478"/>
          <ac:picMkLst>
            <pc:docMk/>
            <pc:sldMk cId="1363007778" sldId="304"/>
            <ac:picMk id="8" creationId="{B9DBDAA5-C545-4AAB-AF9F-18CED0F8C90D}"/>
          </ac:picMkLst>
        </pc:picChg>
        <pc:picChg chg="del">
          <ac:chgData name="ניר יעקובוביץ" userId="7b7f0a8cbedeb82a" providerId="LiveId" clId="{1BB0ACF3-EDD8-4258-BE4F-095D650B0191}" dt="2021-08-16T06:17:54.307" v="205" actId="478"/>
          <ac:picMkLst>
            <pc:docMk/>
            <pc:sldMk cId="1363007778" sldId="304"/>
            <ac:picMk id="10" creationId="{05F82E3C-2ED2-4484-A194-4CB90C85ABDD}"/>
          </ac:picMkLst>
        </pc:picChg>
        <pc:picChg chg="del mod">
          <ac:chgData name="ניר יעקובוביץ" userId="7b7f0a8cbedeb82a" providerId="LiveId" clId="{1BB0ACF3-EDD8-4258-BE4F-095D650B0191}" dt="2021-08-16T06:17:54.713" v="207" actId="478"/>
          <ac:picMkLst>
            <pc:docMk/>
            <pc:sldMk cId="1363007778" sldId="304"/>
            <ac:picMk id="12" creationId="{2AFE72C4-D5CD-4A65-9976-82D882FF152A}"/>
          </ac:picMkLst>
        </pc:picChg>
      </pc:sldChg>
    </pc:docChg>
  </pc:docChgLst>
  <pc:docChgLst>
    <pc:chgData name="ניר יעקובוביץ" userId="7b7f0a8cbedeb82a" providerId="LiveId" clId="{D51A7A60-F6AD-4575-854E-9C87755F3C43}"/>
    <pc:docChg chg="undo redo custSel addSld delSld modSld sldOrd">
      <pc:chgData name="ניר יעקובוביץ" userId="7b7f0a8cbedeb82a" providerId="LiveId" clId="{D51A7A60-F6AD-4575-854E-9C87755F3C43}" dt="2021-08-15T09:32:46.876" v="19508" actId="20577"/>
      <pc:docMkLst>
        <pc:docMk/>
      </pc:docMkLst>
      <pc:sldChg chg="addSp delSp modSp new del mod">
        <pc:chgData name="ניר יעקובוביץ" userId="7b7f0a8cbedeb82a" providerId="LiveId" clId="{D51A7A60-F6AD-4575-854E-9C87755F3C43}" dt="2021-08-14T09:46:34.766" v="14236" actId="47"/>
        <pc:sldMkLst>
          <pc:docMk/>
          <pc:sldMk cId="1069751893" sldId="256"/>
        </pc:sldMkLst>
        <pc:spChg chg="mod">
          <ac:chgData name="ניר יעקובוביץ" userId="7b7f0a8cbedeb82a" providerId="LiveId" clId="{D51A7A60-F6AD-4575-854E-9C87755F3C43}" dt="2021-08-08T16:27:45.525" v="1158" actId="115"/>
          <ac:spMkLst>
            <pc:docMk/>
            <pc:sldMk cId="1069751893" sldId="256"/>
            <ac:spMk id="2" creationId="{17AFC3A9-9B6A-43A2-8E6B-9A3130BE5D38}"/>
          </ac:spMkLst>
        </pc:spChg>
        <pc:spChg chg="del mod">
          <ac:chgData name="ניר יעקובוביץ" userId="7b7f0a8cbedeb82a" providerId="LiveId" clId="{D51A7A60-F6AD-4575-854E-9C87755F3C43}" dt="2021-08-01T05:25:15.843" v="12" actId="478"/>
          <ac:spMkLst>
            <pc:docMk/>
            <pc:sldMk cId="1069751893" sldId="256"/>
            <ac:spMk id="3" creationId="{D5FC1B44-1140-4B25-AB3A-766A82FF5C64}"/>
          </ac:spMkLst>
        </pc:spChg>
        <pc:picChg chg="add del mod">
          <ac:chgData name="ניר יעקובוביץ" userId="7b7f0a8cbedeb82a" providerId="LiveId" clId="{D51A7A60-F6AD-4575-854E-9C87755F3C43}" dt="2021-08-14T09:46:16.520" v="14222" actId="21"/>
          <ac:picMkLst>
            <pc:docMk/>
            <pc:sldMk cId="1069751893" sldId="256"/>
            <ac:picMk id="4" creationId="{9256D090-4144-4BAA-9362-626601D09D13}"/>
          </ac:picMkLst>
        </pc:picChg>
      </pc:sldChg>
      <pc:sldChg chg="modSp new mod">
        <pc:chgData name="ניר יעקובוביץ" userId="7b7f0a8cbedeb82a" providerId="LiveId" clId="{D51A7A60-F6AD-4575-854E-9C87755F3C43}" dt="2021-08-08T16:27:40.538" v="1156" actId="113"/>
        <pc:sldMkLst>
          <pc:docMk/>
          <pc:sldMk cId="3720806757" sldId="257"/>
        </pc:sldMkLst>
        <pc:spChg chg="mod">
          <ac:chgData name="ניר יעקובוביץ" userId="7b7f0a8cbedeb82a" providerId="LiveId" clId="{D51A7A60-F6AD-4575-854E-9C87755F3C43}" dt="2021-08-08T16:27:40.538" v="1156" actId="113"/>
          <ac:spMkLst>
            <pc:docMk/>
            <pc:sldMk cId="3720806757" sldId="25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08:16:26.363" v="336" actId="255"/>
          <ac:spMkLst>
            <pc:docMk/>
            <pc:sldMk cId="3720806757" sldId="257"/>
            <ac:spMk id="3" creationId="{E118DC39-480A-43EA-92C4-EB9A6AC6007F}"/>
          </ac:spMkLst>
        </pc:spChg>
      </pc:sldChg>
      <pc:sldChg chg="modSp add mod">
        <pc:chgData name="ניר יעקובוביץ" userId="7b7f0a8cbedeb82a" providerId="LiveId" clId="{D51A7A60-F6AD-4575-854E-9C87755F3C43}" dt="2021-08-08T16:27:37.447" v="1155" actId="113"/>
        <pc:sldMkLst>
          <pc:docMk/>
          <pc:sldMk cId="2234111756" sldId="258"/>
        </pc:sldMkLst>
        <pc:spChg chg="mod">
          <ac:chgData name="ניר יעקובוביץ" userId="7b7f0a8cbedeb82a" providerId="LiveId" clId="{D51A7A60-F6AD-4575-854E-9C87755F3C43}" dt="2021-08-08T16:27:37.447" v="1155" actId="113"/>
          <ac:spMkLst>
            <pc:docMk/>
            <pc:sldMk cId="2234111756" sldId="25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08:16:18.026" v="335" actId="5793"/>
          <ac:spMkLst>
            <pc:docMk/>
            <pc:sldMk cId="2234111756" sldId="258"/>
            <ac:spMk id="3" creationId="{E118DC39-480A-43EA-92C4-EB9A6AC6007F}"/>
          </ac:spMkLst>
        </pc:spChg>
      </pc:sldChg>
      <pc:sldChg chg="addSp delSp modSp add mod">
        <pc:chgData name="ניר יעקובוביץ" userId="7b7f0a8cbedeb82a" providerId="LiveId" clId="{D51A7A60-F6AD-4575-854E-9C87755F3C43}" dt="2021-08-15T08:26:13.449" v="19490" actId="20577"/>
        <pc:sldMkLst>
          <pc:docMk/>
          <pc:sldMk cId="1813073448" sldId="259"/>
        </pc:sldMkLst>
        <pc:spChg chg="mod">
          <ac:chgData name="ניר יעקובוביץ" userId="7b7f0a8cbedeb82a" providerId="LiveId" clId="{D51A7A60-F6AD-4575-854E-9C87755F3C43}" dt="2021-08-08T16:26:51.092" v="1150" actId="255"/>
          <ac:spMkLst>
            <pc:docMk/>
            <pc:sldMk cId="1813073448" sldId="259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08T09:46:40.308" v="337" actId="478"/>
          <ac:spMkLst>
            <pc:docMk/>
            <pc:sldMk cId="1813073448" sldId="259"/>
            <ac:spMk id="3" creationId="{E118DC39-480A-43EA-92C4-EB9A6AC6007F}"/>
          </ac:spMkLst>
        </pc:spChg>
        <pc:spChg chg="add mod">
          <ac:chgData name="ניר יעקובוביץ" userId="7b7f0a8cbedeb82a" providerId="LiveId" clId="{D51A7A60-F6AD-4575-854E-9C87755F3C43}" dt="2021-08-15T08:26:13.449" v="19490" actId="20577"/>
          <ac:spMkLst>
            <pc:docMk/>
            <pc:sldMk cId="1813073448" sldId="259"/>
            <ac:spMk id="4" creationId="{D62CA99F-278A-4D45-BF2F-E485F6F2CB65}"/>
          </ac:spMkLst>
        </pc:spChg>
      </pc:sldChg>
      <pc:sldChg chg="modSp add mod">
        <pc:chgData name="ניר יעקובוביץ" userId="7b7f0a8cbedeb82a" providerId="LiveId" clId="{D51A7A60-F6AD-4575-854E-9C87755F3C43}" dt="2021-08-15T09:29:13.572" v="19507" actId="20577"/>
        <pc:sldMkLst>
          <pc:docMk/>
          <pc:sldMk cId="121556684" sldId="260"/>
        </pc:sldMkLst>
        <pc:spChg chg="mod">
          <ac:chgData name="ניר יעקובוביץ" userId="7b7f0a8cbedeb82a" providerId="LiveId" clId="{D51A7A60-F6AD-4575-854E-9C87755F3C43}" dt="2021-08-08T16:26:25.484" v="1144" actId="113"/>
          <ac:spMkLst>
            <pc:docMk/>
            <pc:sldMk cId="121556684" sldId="260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5T09:29:13.572" v="19507" actId="20577"/>
          <ac:spMkLst>
            <pc:docMk/>
            <pc:sldMk cId="121556684" sldId="260"/>
            <ac:spMk id="3" creationId="{E118DC39-480A-43EA-92C4-EB9A6AC6007F}"/>
          </ac:spMkLst>
        </pc:spChg>
      </pc:sldChg>
      <pc:sldChg chg="addSp delSp modSp add mod setBg">
        <pc:chgData name="ניר יעקובוביץ" userId="7b7f0a8cbedeb82a" providerId="LiveId" clId="{D51A7A60-F6AD-4575-854E-9C87755F3C43}" dt="2021-08-08T16:34:31.137" v="2123" actId="1076"/>
        <pc:sldMkLst>
          <pc:docMk/>
          <pc:sldMk cId="2267563423" sldId="261"/>
        </pc:sldMkLst>
        <pc:spChg chg="del">
          <ac:chgData name="ניר יעקובוביץ" userId="7b7f0a8cbedeb82a" providerId="LiveId" clId="{D51A7A60-F6AD-4575-854E-9C87755F3C43}" dt="2021-08-08T16:31:08.970" v="1605" actId="478"/>
          <ac:spMkLst>
            <pc:docMk/>
            <pc:sldMk cId="2267563423" sldId="26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2" creationId="{E491B121-12B5-4977-A064-636AB0B9B0BD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4" creationId="{2ED05F70-AB3E-4472-B26B-EFE6A5A59BC8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6" creationId="{21F6BE39-9E37-45F0-B10C-92305CFB7C77}"/>
          </ac:spMkLst>
        </pc:spChg>
        <pc:picChg chg="add del mod">
          <ac:chgData name="ניר יעקובוביץ" userId="7b7f0a8cbedeb82a" providerId="LiveId" clId="{D51A7A60-F6AD-4575-854E-9C87755F3C43}" dt="2021-08-08T16:34:12.591" v="2113" actId="478"/>
          <ac:picMkLst>
            <pc:docMk/>
            <pc:sldMk cId="2267563423" sldId="261"/>
            <ac:picMk id="5" creationId="{6FE7BA89-10ED-42B6-9E7E-A03A5BA431BB}"/>
          </ac:picMkLst>
        </pc:picChg>
        <pc:picChg chg="add mod">
          <ac:chgData name="ניר יעקובוביץ" userId="7b7f0a8cbedeb82a" providerId="LiveId" clId="{D51A7A60-F6AD-4575-854E-9C87755F3C43}" dt="2021-08-08T16:34:31.137" v="2123" actId="1076"/>
          <ac:picMkLst>
            <pc:docMk/>
            <pc:sldMk cId="2267563423" sldId="261"/>
            <ac:picMk id="7" creationId="{F1973F28-D18D-4CD0-B7CD-F73407BD05E1}"/>
          </ac:picMkLst>
        </pc:picChg>
      </pc:sldChg>
      <pc:sldChg chg="modSp add mod">
        <pc:chgData name="ניר יעקובוביץ" userId="7b7f0a8cbedeb82a" providerId="LiveId" clId="{D51A7A60-F6AD-4575-854E-9C87755F3C43}" dt="2021-08-08T17:18:48.483" v="3509" actId="115"/>
        <pc:sldMkLst>
          <pc:docMk/>
          <pc:sldMk cId="467542992" sldId="262"/>
        </pc:sldMkLst>
        <pc:spChg chg="mod">
          <ac:chgData name="ניר יעקובוביץ" userId="7b7f0a8cbedeb82a" providerId="LiveId" clId="{D51A7A60-F6AD-4575-854E-9C87755F3C43}" dt="2021-08-08T17:18:48.483" v="3509" actId="115"/>
          <ac:spMkLst>
            <pc:docMk/>
            <pc:sldMk cId="467542992" sldId="26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16:47:54.487" v="2693" actId="20577"/>
          <ac:spMkLst>
            <pc:docMk/>
            <pc:sldMk cId="467542992" sldId="262"/>
            <ac:spMk id="3" creationId="{E118DC39-480A-43EA-92C4-EB9A6AC6007F}"/>
          </ac:spMkLst>
        </pc:spChg>
      </pc:sldChg>
      <pc:sldChg chg="addSp modSp add mod">
        <pc:chgData name="ניר יעקובוביץ" userId="7b7f0a8cbedeb82a" providerId="LiveId" clId="{D51A7A60-F6AD-4575-854E-9C87755F3C43}" dt="2021-08-12T09:49:36.745" v="8665" actId="1076"/>
        <pc:sldMkLst>
          <pc:docMk/>
          <pc:sldMk cId="3952522412" sldId="263"/>
        </pc:sldMkLst>
        <pc:spChg chg="mod">
          <ac:chgData name="ניר יעקובוביץ" userId="7b7f0a8cbedeb82a" providerId="LiveId" clId="{D51A7A60-F6AD-4575-854E-9C87755F3C43}" dt="2021-08-08T17:18:44.410" v="3508" actId="115"/>
          <ac:spMkLst>
            <pc:docMk/>
            <pc:sldMk cId="3952522412" sldId="263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9:49:28.768" v="8664" actId="20577"/>
          <ac:spMkLst>
            <pc:docMk/>
            <pc:sldMk cId="3952522412" sldId="263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9:49:26.847" v="8663" actId="1076"/>
          <ac:picMkLst>
            <pc:docMk/>
            <pc:sldMk cId="3952522412" sldId="263"/>
            <ac:picMk id="5" creationId="{31A16CE0-EE57-42DE-8D2F-EA9CA7E24C86}"/>
          </ac:picMkLst>
        </pc:picChg>
        <pc:picChg chg="add mod">
          <ac:chgData name="ניר יעקובוביץ" userId="7b7f0a8cbedeb82a" providerId="LiveId" clId="{D51A7A60-F6AD-4575-854E-9C87755F3C43}" dt="2021-08-08T17:09:54.067" v="2870" actId="14100"/>
          <ac:picMkLst>
            <pc:docMk/>
            <pc:sldMk cId="3952522412" sldId="263"/>
            <ac:picMk id="7" creationId="{706796E9-E231-4A36-82D5-974C4681C7B7}"/>
          </ac:picMkLst>
        </pc:picChg>
        <pc:picChg chg="add mod">
          <ac:chgData name="ניר יעקובוביץ" userId="7b7f0a8cbedeb82a" providerId="LiveId" clId="{D51A7A60-F6AD-4575-854E-9C87755F3C43}" dt="2021-08-12T09:49:36.745" v="8665" actId="1076"/>
          <ac:picMkLst>
            <pc:docMk/>
            <pc:sldMk cId="3952522412" sldId="263"/>
            <ac:picMk id="9" creationId="{18FE448E-7ECF-45DE-9B5A-0AB9657C7BFF}"/>
          </ac:picMkLst>
        </pc:picChg>
      </pc:sldChg>
      <pc:sldChg chg="addSp modSp add mod">
        <pc:chgData name="ניר יעקובוביץ" userId="7b7f0a8cbedeb82a" providerId="LiveId" clId="{D51A7A60-F6AD-4575-854E-9C87755F3C43}" dt="2021-08-09T05:41:19.669" v="4089" actId="1076"/>
        <pc:sldMkLst>
          <pc:docMk/>
          <pc:sldMk cId="2174813295" sldId="264"/>
        </pc:sldMkLst>
        <pc:spChg chg="mod">
          <ac:chgData name="ניר יעקובוביץ" userId="7b7f0a8cbedeb82a" providerId="LiveId" clId="{D51A7A60-F6AD-4575-854E-9C87755F3C43}" dt="2021-08-08T17:18:41.422" v="3506" actId="115"/>
          <ac:spMkLst>
            <pc:docMk/>
            <pc:sldMk cId="2174813295" sldId="264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9T05:40:45.842" v="4086" actId="20577"/>
          <ac:spMkLst>
            <pc:docMk/>
            <pc:sldMk cId="2174813295" sldId="264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09T05:40:41.910" v="4084" actId="1076"/>
          <ac:picMkLst>
            <pc:docMk/>
            <pc:sldMk cId="2174813295" sldId="264"/>
            <ac:picMk id="5" creationId="{EB56337C-5BE1-4552-99D9-D7101D86009F}"/>
          </ac:picMkLst>
        </pc:picChg>
        <pc:picChg chg="add mod">
          <ac:chgData name="ניר יעקובוביץ" userId="7b7f0a8cbedeb82a" providerId="LiveId" clId="{D51A7A60-F6AD-4575-854E-9C87755F3C43}" dt="2021-08-09T05:40:44.026" v="4085" actId="1076"/>
          <ac:picMkLst>
            <pc:docMk/>
            <pc:sldMk cId="2174813295" sldId="264"/>
            <ac:picMk id="7" creationId="{490EADF2-4542-4472-8A65-E2F05A07D3B6}"/>
          </ac:picMkLst>
        </pc:picChg>
        <pc:picChg chg="add mod">
          <ac:chgData name="ניר יעקובוביץ" userId="7b7f0a8cbedeb82a" providerId="LiveId" clId="{D51A7A60-F6AD-4575-854E-9C87755F3C43}" dt="2021-08-09T05:41:19.669" v="4089" actId="1076"/>
          <ac:picMkLst>
            <pc:docMk/>
            <pc:sldMk cId="2174813295" sldId="264"/>
            <ac:picMk id="9" creationId="{8F041AE9-CEEF-4C4D-B7B7-AF7CB50662C2}"/>
          </ac:picMkLst>
        </pc:picChg>
      </pc:sldChg>
      <pc:sldChg chg="addSp modSp add mod ord">
        <pc:chgData name="ניר יעקובוביץ" userId="7b7f0a8cbedeb82a" providerId="LiveId" clId="{D51A7A60-F6AD-4575-854E-9C87755F3C43}" dt="2021-08-10T09:31:17.862" v="6295" actId="1076"/>
        <pc:sldMkLst>
          <pc:docMk/>
          <pc:sldMk cId="1827623699" sldId="265"/>
        </pc:sldMkLst>
        <pc:spChg chg="mod">
          <ac:chgData name="ניר יעקובוביץ" userId="7b7f0a8cbedeb82a" providerId="LiveId" clId="{D51A7A60-F6AD-4575-854E-9C87755F3C43}" dt="2021-08-09T06:07:26.537" v="4434" actId="20577"/>
          <ac:spMkLst>
            <pc:docMk/>
            <pc:sldMk cId="1827623699" sldId="265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0T09:23:18.703" v="6263" actId="20577"/>
          <ac:spMkLst>
            <pc:docMk/>
            <pc:sldMk cId="1827623699" sldId="265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0T09:31:17.862" v="6295" actId="1076"/>
          <ac:picMkLst>
            <pc:docMk/>
            <pc:sldMk cId="1827623699" sldId="265"/>
            <ac:picMk id="5" creationId="{B30654D9-A3A9-4FA6-A4F9-2C0C282B330A}"/>
          </ac:picMkLst>
        </pc:picChg>
      </pc:sldChg>
      <pc:sldChg chg="addSp modSp add mod ord">
        <pc:chgData name="ניר יעקובוביץ" userId="7b7f0a8cbedeb82a" providerId="LiveId" clId="{D51A7A60-F6AD-4575-854E-9C87755F3C43}" dt="2021-08-09T06:24:09.720" v="4972" actId="1076"/>
        <pc:sldMkLst>
          <pc:docMk/>
          <pc:sldMk cId="3687372237" sldId="266"/>
        </pc:sldMkLst>
        <pc:spChg chg="mod">
          <ac:chgData name="ניר יעקובוביץ" userId="7b7f0a8cbedeb82a" providerId="LiveId" clId="{D51A7A60-F6AD-4575-854E-9C87755F3C43}" dt="2021-08-09T06:23:22.888" v="4901" actId="1076"/>
          <ac:spMkLst>
            <pc:docMk/>
            <pc:sldMk cId="3687372237" sldId="266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9T06:23:26.411" v="4902" actId="1076"/>
          <ac:spMkLst>
            <pc:docMk/>
            <pc:sldMk cId="3687372237" sldId="266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09T06:23:28.624" v="4903" actId="1076"/>
          <ac:picMkLst>
            <pc:docMk/>
            <pc:sldMk cId="3687372237" sldId="266"/>
            <ac:picMk id="5" creationId="{60BF648C-E2AD-4CDB-9013-48A2768E3AB8}"/>
          </ac:picMkLst>
        </pc:picChg>
        <pc:picChg chg="add mod">
          <ac:chgData name="ניר יעקובוביץ" userId="7b7f0a8cbedeb82a" providerId="LiveId" clId="{D51A7A60-F6AD-4575-854E-9C87755F3C43}" dt="2021-08-09T06:23:38.894" v="4964" actId="1037"/>
          <ac:picMkLst>
            <pc:docMk/>
            <pc:sldMk cId="3687372237" sldId="266"/>
            <ac:picMk id="7" creationId="{450392E4-EE2D-40FC-A2A6-B32ADE02D4CD}"/>
          </ac:picMkLst>
        </pc:picChg>
        <pc:picChg chg="add mod">
          <ac:chgData name="ניר יעקובוביץ" userId="7b7f0a8cbedeb82a" providerId="LiveId" clId="{D51A7A60-F6AD-4575-854E-9C87755F3C43}" dt="2021-08-09T06:23:36.097" v="4954" actId="1035"/>
          <ac:picMkLst>
            <pc:docMk/>
            <pc:sldMk cId="3687372237" sldId="266"/>
            <ac:picMk id="9" creationId="{06C37797-9544-4D29-A8B6-0FD082C74183}"/>
          </ac:picMkLst>
        </pc:picChg>
        <pc:picChg chg="add mod">
          <ac:chgData name="ניר יעקובוביץ" userId="7b7f0a8cbedeb82a" providerId="LiveId" clId="{D51A7A60-F6AD-4575-854E-9C87755F3C43}" dt="2021-08-09T06:24:09.720" v="4972" actId="1076"/>
          <ac:picMkLst>
            <pc:docMk/>
            <pc:sldMk cId="3687372237" sldId="266"/>
            <ac:picMk id="11" creationId="{3BA2EAD4-E05F-44DC-A3B3-8CD71AA7827F}"/>
          </ac:picMkLst>
        </pc:picChg>
      </pc:sldChg>
      <pc:sldChg chg="addSp modSp add mod">
        <pc:chgData name="ניר יעקובוביץ" userId="7b7f0a8cbedeb82a" providerId="LiveId" clId="{D51A7A60-F6AD-4575-854E-9C87755F3C43}" dt="2021-08-12T05:45:26.182" v="6296" actId="113"/>
        <pc:sldMkLst>
          <pc:docMk/>
          <pc:sldMk cId="1151241282" sldId="267"/>
        </pc:sldMkLst>
        <pc:spChg chg="mod">
          <ac:chgData name="ניר יעקובוביץ" userId="7b7f0a8cbedeb82a" providerId="LiveId" clId="{D51A7A60-F6AD-4575-854E-9C87755F3C43}" dt="2021-08-10T05:02:39.754" v="5056" actId="14100"/>
          <ac:spMkLst>
            <pc:docMk/>
            <pc:sldMk cId="1151241282" sldId="26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5:45:26.182" v="6296" actId="113"/>
          <ac:spMkLst>
            <pc:docMk/>
            <pc:sldMk cId="1151241282" sldId="267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0T05:14:56.853" v="6246" actId="1036"/>
          <ac:picMkLst>
            <pc:docMk/>
            <pc:sldMk cId="1151241282" sldId="267"/>
            <ac:picMk id="5" creationId="{0B81A922-BD78-4A2B-951E-EC41F889634A}"/>
          </ac:picMkLst>
        </pc:picChg>
        <pc:picChg chg="add mod">
          <ac:chgData name="ניר יעקובוביץ" userId="7b7f0a8cbedeb82a" providerId="LiveId" clId="{D51A7A60-F6AD-4575-854E-9C87755F3C43}" dt="2021-08-10T05:14:38.770" v="6240" actId="1076"/>
          <ac:picMkLst>
            <pc:docMk/>
            <pc:sldMk cId="1151241282" sldId="267"/>
            <ac:picMk id="7" creationId="{30FA8A7D-6957-4D71-B39E-40B1E181B509}"/>
          </ac:picMkLst>
        </pc:picChg>
      </pc:sldChg>
      <pc:sldChg chg="delSp modSp add mod">
        <pc:chgData name="ניר יעקובוביץ" userId="7b7f0a8cbedeb82a" providerId="LiveId" clId="{D51A7A60-F6AD-4575-854E-9C87755F3C43}" dt="2021-08-10T09:26:39.218" v="6287" actId="20577"/>
        <pc:sldMkLst>
          <pc:docMk/>
          <pc:sldMk cId="587776898" sldId="268"/>
        </pc:sldMkLst>
        <pc:spChg chg="del">
          <ac:chgData name="ניר יעקובוביץ" userId="7b7f0a8cbedeb82a" providerId="LiveId" clId="{D51A7A60-F6AD-4575-854E-9C87755F3C43}" dt="2021-08-10T05:09:00.609" v="5572" actId="478"/>
          <ac:spMkLst>
            <pc:docMk/>
            <pc:sldMk cId="587776898" sldId="26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0T09:26:39.218" v="6287" actId="20577"/>
          <ac:spMkLst>
            <pc:docMk/>
            <pc:sldMk cId="587776898" sldId="268"/>
            <ac:spMk id="3" creationId="{E118DC39-480A-43EA-92C4-EB9A6AC6007F}"/>
          </ac:spMkLst>
        </pc:spChg>
      </pc:sldChg>
      <pc:sldChg chg="addSp delSp modSp add mod">
        <pc:chgData name="ניר יעקובוביץ" userId="7b7f0a8cbedeb82a" providerId="LiveId" clId="{D51A7A60-F6AD-4575-854E-9C87755F3C43}" dt="2021-08-12T06:17:34.988" v="6311" actId="1076"/>
        <pc:sldMkLst>
          <pc:docMk/>
          <pc:sldMk cId="635608090" sldId="269"/>
        </pc:sldMkLst>
        <pc:spChg chg="del">
          <ac:chgData name="ניר יעקובוביץ" userId="7b7f0a8cbedeb82a" providerId="LiveId" clId="{D51A7A60-F6AD-4575-854E-9C87755F3C43}" dt="2021-08-12T06:17:04.042" v="6297" actId="478"/>
          <ac:spMkLst>
            <pc:docMk/>
            <pc:sldMk cId="635608090" sldId="269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06:17:05.513" v="6298" actId="478"/>
          <ac:spMkLst>
            <pc:docMk/>
            <pc:sldMk cId="635608090" sldId="269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17:32.967" v="6310" actId="14100"/>
          <ac:picMkLst>
            <pc:docMk/>
            <pc:sldMk cId="635608090" sldId="269"/>
            <ac:picMk id="5" creationId="{4F2DF98F-F55D-4223-B0DF-BBAE2C45D2E0}"/>
          </ac:picMkLst>
        </pc:picChg>
        <pc:picChg chg="add mod">
          <ac:chgData name="ניר יעקובוביץ" userId="7b7f0a8cbedeb82a" providerId="LiveId" clId="{D51A7A60-F6AD-4575-854E-9C87755F3C43}" dt="2021-08-12T06:17:34.988" v="6311" actId="1076"/>
          <ac:picMkLst>
            <pc:docMk/>
            <pc:sldMk cId="635608090" sldId="269"/>
            <ac:picMk id="7" creationId="{E81479D0-D7D7-4BF0-9B96-927E3DE49228}"/>
          </ac:picMkLst>
        </pc:picChg>
      </pc:sldChg>
      <pc:sldChg chg="addSp modSp add mod">
        <pc:chgData name="ניר יעקובוביץ" userId="7b7f0a8cbedeb82a" providerId="LiveId" clId="{D51A7A60-F6AD-4575-854E-9C87755F3C43}" dt="2021-08-15T05:19:30.016" v="19100" actId="14100"/>
        <pc:sldMkLst>
          <pc:docMk/>
          <pc:sldMk cId="2618353811" sldId="270"/>
        </pc:sldMkLst>
        <pc:spChg chg="mod">
          <ac:chgData name="ניר יעקובוביץ" userId="7b7f0a8cbedeb82a" providerId="LiveId" clId="{D51A7A60-F6AD-4575-854E-9C87755F3C43}" dt="2021-08-15T05:19:30.016" v="19100" actId="14100"/>
          <ac:spMkLst>
            <pc:docMk/>
            <pc:sldMk cId="2618353811" sldId="270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6:27:03.572" v="6936" actId="20577"/>
          <ac:spMkLst>
            <pc:docMk/>
            <pc:sldMk cId="2618353811" sldId="270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23:46.236" v="6654" actId="1076"/>
          <ac:picMkLst>
            <pc:docMk/>
            <pc:sldMk cId="2618353811" sldId="270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2T06:23:37.019" v="6652" actId="14100"/>
          <ac:picMkLst>
            <pc:docMk/>
            <pc:sldMk cId="2618353811" sldId="270"/>
            <ac:picMk id="7" creationId="{72626647-8D30-4E47-AA44-0E5F28E06123}"/>
          </ac:picMkLst>
        </pc:picChg>
        <pc:picChg chg="add mod">
          <ac:chgData name="ניר יעקובוביץ" userId="7b7f0a8cbedeb82a" providerId="LiveId" clId="{D51A7A60-F6AD-4575-854E-9C87755F3C43}" dt="2021-08-12T06:27:18.504" v="6939" actId="1076"/>
          <ac:picMkLst>
            <pc:docMk/>
            <pc:sldMk cId="2618353811" sldId="270"/>
            <ac:picMk id="9" creationId="{3479416E-AC49-40D1-8330-E31C0D5D0B3F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06:32:38.200" v="7128" actId="1076"/>
        <pc:sldMkLst>
          <pc:docMk/>
          <pc:sldMk cId="2515550711" sldId="271"/>
        </pc:sldMkLst>
        <pc:spChg chg="del">
          <ac:chgData name="ניר יעקובוביץ" userId="7b7f0a8cbedeb82a" providerId="LiveId" clId="{D51A7A60-F6AD-4575-854E-9C87755F3C43}" dt="2021-08-12T06:31:01.839" v="6940" actId="478"/>
          <ac:spMkLst>
            <pc:docMk/>
            <pc:sldMk cId="2515550711" sldId="27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6:32:36.540" v="7127" actId="14100"/>
          <ac:spMkLst>
            <pc:docMk/>
            <pc:sldMk cId="2515550711" sldId="271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32:38.200" v="7128" actId="1076"/>
          <ac:picMkLst>
            <pc:docMk/>
            <pc:sldMk cId="2515550711" sldId="271"/>
            <ac:picMk id="5" creationId="{ABFE9313-829C-4E96-88DA-096B749AD812}"/>
          </ac:picMkLst>
        </pc:picChg>
        <pc:picChg chg="add mod">
          <ac:chgData name="ניר יעקובוביץ" userId="7b7f0a8cbedeb82a" providerId="LiveId" clId="{D51A7A60-F6AD-4575-854E-9C87755F3C43}" dt="2021-08-12T06:32:20.904" v="7126" actId="1076"/>
          <ac:picMkLst>
            <pc:docMk/>
            <pc:sldMk cId="2515550711" sldId="271"/>
            <ac:picMk id="7" creationId="{03313902-5505-4BEF-B2EE-27F9CA3738FF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13:00:20.526" v="8964" actId="113"/>
        <pc:sldMkLst>
          <pc:docMk/>
          <pc:sldMk cId="544343390" sldId="272"/>
        </pc:sldMkLst>
        <pc:spChg chg="mod">
          <ac:chgData name="ניר יעקובוביץ" userId="7b7f0a8cbedeb82a" providerId="LiveId" clId="{D51A7A60-F6AD-4575-854E-9C87755F3C43}" dt="2021-08-12T06:33:40.009" v="7155" actId="1076"/>
          <ac:spMkLst>
            <pc:docMk/>
            <pc:sldMk cId="544343390" sldId="27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13:00:20.526" v="8964" actId="113"/>
          <ac:spMkLst>
            <pc:docMk/>
            <pc:sldMk cId="544343390" sldId="272"/>
            <ac:spMk id="3" creationId="{E118DC39-480A-43EA-92C4-EB9A6AC6007F}"/>
          </ac:spMkLst>
        </pc:spChg>
        <pc:picChg chg="add del mod">
          <ac:chgData name="ניר יעקובוביץ" userId="7b7f0a8cbedeb82a" providerId="LiveId" clId="{D51A7A60-F6AD-4575-854E-9C87755F3C43}" dt="2021-08-12T06:42:21.949" v="7275" actId="478"/>
          <ac:picMkLst>
            <pc:docMk/>
            <pc:sldMk cId="544343390" sldId="272"/>
            <ac:picMk id="5" creationId="{86AAEFAC-D733-43F2-8E41-B0D5E4EA406E}"/>
          </ac:picMkLst>
        </pc:picChg>
        <pc:picChg chg="add mod">
          <ac:chgData name="ניר יעקובוביץ" userId="7b7f0a8cbedeb82a" providerId="LiveId" clId="{D51A7A60-F6AD-4575-854E-9C87755F3C43}" dt="2021-08-12T06:44:02.406" v="7418" actId="1076"/>
          <ac:picMkLst>
            <pc:docMk/>
            <pc:sldMk cId="544343390" sldId="272"/>
            <ac:picMk id="7" creationId="{73CF5774-975C-4C19-9A42-23158499EEB2}"/>
          </ac:picMkLst>
        </pc:picChg>
        <pc:picChg chg="add mod">
          <ac:chgData name="ניר יעקובוביץ" userId="7b7f0a8cbedeb82a" providerId="LiveId" clId="{D51A7A60-F6AD-4575-854E-9C87755F3C43}" dt="2021-08-12T06:43:45.615" v="7394" actId="1076"/>
          <ac:picMkLst>
            <pc:docMk/>
            <pc:sldMk cId="544343390" sldId="272"/>
            <ac:picMk id="9" creationId="{8A2DCECB-F379-4D4E-A6CD-4A217D63301B}"/>
          </ac:picMkLst>
        </pc:picChg>
        <pc:picChg chg="add mod">
          <ac:chgData name="ניר יעקובוביץ" userId="7b7f0a8cbedeb82a" providerId="LiveId" clId="{D51A7A60-F6AD-4575-854E-9C87755F3C43}" dt="2021-08-12T06:44:32.604" v="7468" actId="14100"/>
          <ac:picMkLst>
            <pc:docMk/>
            <pc:sldMk cId="544343390" sldId="272"/>
            <ac:picMk id="11" creationId="{EFA7AF91-2ECB-4BE7-B849-41299C856F4C}"/>
          </ac:picMkLst>
        </pc:picChg>
      </pc:sldChg>
      <pc:sldChg chg="addSp delSp modSp add mod">
        <pc:chgData name="ניר יעקובוביץ" userId="7b7f0a8cbedeb82a" providerId="LiveId" clId="{D51A7A60-F6AD-4575-854E-9C87755F3C43}" dt="2021-08-15T09:32:46.876" v="19508" actId="20577"/>
        <pc:sldMkLst>
          <pc:docMk/>
          <pc:sldMk cId="157985586" sldId="273"/>
        </pc:sldMkLst>
        <pc:spChg chg="mod">
          <ac:chgData name="ניר יעקובוביץ" userId="7b7f0a8cbedeb82a" providerId="LiveId" clId="{D51A7A60-F6AD-4575-854E-9C87755F3C43}" dt="2021-08-12T06:46:32.045" v="7603" actId="1076"/>
          <ac:spMkLst>
            <pc:docMk/>
            <pc:sldMk cId="157985586" sldId="273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06:46:35.893" v="7604" actId="478"/>
          <ac:spMkLst>
            <pc:docMk/>
            <pc:sldMk cId="157985586" sldId="273"/>
            <ac:spMk id="3" creationId="{E118DC39-480A-43EA-92C4-EB9A6AC6007F}"/>
          </ac:spMkLst>
        </pc:spChg>
        <pc:spChg chg="add mod">
          <ac:chgData name="ניר יעקובוביץ" userId="7b7f0a8cbedeb82a" providerId="LiveId" clId="{D51A7A60-F6AD-4575-854E-9C87755F3C43}" dt="2021-08-15T09:32:46.876" v="19508" actId="20577"/>
          <ac:spMkLst>
            <pc:docMk/>
            <pc:sldMk cId="157985586" sldId="273"/>
            <ac:spMk id="6" creationId="{3ACA849E-CF30-49C8-8947-6A803EE6276B}"/>
          </ac:spMkLst>
        </pc:spChg>
        <pc:picChg chg="add mod">
          <ac:chgData name="ניר יעקובוביץ" userId="7b7f0a8cbedeb82a" providerId="LiveId" clId="{D51A7A60-F6AD-4575-854E-9C87755F3C43}" dt="2021-08-12T07:52:37.604" v="7613" actId="14100"/>
          <ac:picMkLst>
            <pc:docMk/>
            <pc:sldMk cId="157985586" sldId="273"/>
            <ac:picMk id="5" creationId="{5567161A-17A4-41A0-84AB-6DB08845E48A}"/>
          </ac:picMkLst>
        </pc:picChg>
      </pc:sldChg>
      <pc:sldChg chg="addSp modSp add mod">
        <pc:chgData name="ניר יעקובוביץ" userId="7b7f0a8cbedeb82a" providerId="LiveId" clId="{D51A7A60-F6AD-4575-854E-9C87755F3C43}" dt="2021-08-12T08:04:35.618" v="8021" actId="20577"/>
        <pc:sldMkLst>
          <pc:docMk/>
          <pc:sldMk cId="2943982879" sldId="274"/>
        </pc:sldMkLst>
        <pc:spChg chg="mod">
          <ac:chgData name="ניר יעקובוביץ" userId="7b7f0a8cbedeb82a" providerId="LiveId" clId="{D51A7A60-F6AD-4575-854E-9C87755F3C43}" dt="2021-08-12T07:58:45.644" v="7788" actId="1076"/>
          <ac:spMkLst>
            <pc:docMk/>
            <pc:sldMk cId="2943982879" sldId="274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8:04:35.618" v="8021" actId="20577"/>
          <ac:spMkLst>
            <pc:docMk/>
            <pc:sldMk cId="2943982879" sldId="274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7:59:23.148" v="7828" actId="14100"/>
          <ac:picMkLst>
            <pc:docMk/>
            <pc:sldMk cId="2943982879" sldId="274"/>
            <ac:picMk id="5" creationId="{403B9401-FABC-4FA2-A980-01525BD5B86E}"/>
          </ac:picMkLst>
        </pc:picChg>
        <pc:picChg chg="add mod">
          <ac:chgData name="ניר יעקובוביץ" userId="7b7f0a8cbedeb82a" providerId="LiveId" clId="{D51A7A60-F6AD-4575-854E-9C87755F3C43}" dt="2021-08-12T08:02:56.165" v="8018" actId="1076"/>
          <ac:picMkLst>
            <pc:docMk/>
            <pc:sldMk cId="2943982879" sldId="274"/>
            <ac:picMk id="7" creationId="{C2724DB1-2D2E-44A6-B1D2-81EF01D24FEB}"/>
          </ac:picMkLst>
        </pc:picChg>
      </pc:sldChg>
      <pc:sldChg chg="addSp modSp add mod">
        <pc:chgData name="ניר יעקובוביץ" userId="7b7f0a8cbedeb82a" providerId="LiveId" clId="{D51A7A60-F6AD-4575-854E-9C87755F3C43}" dt="2021-08-14T09:50:18.906" v="14263" actId="20577"/>
        <pc:sldMkLst>
          <pc:docMk/>
          <pc:sldMk cId="2489263919" sldId="275"/>
        </pc:sldMkLst>
        <pc:spChg chg="mod">
          <ac:chgData name="ניר יעקובוביץ" userId="7b7f0a8cbedeb82a" providerId="LiveId" clId="{D51A7A60-F6AD-4575-854E-9C87755F3C43}" dt="2021-08-12T08:39:06.139" v="8251" actId="20577"/>
          <ac:spMkLst>
            <pc:docMk/>
            <pc:sldMk cId="2489263919" sldId="275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9:50:18.906" v="14263" actId="20577"/>
          <ac:spMkLst>
            <pc:docMk/>
            <pc:sldMk cId="2489263919" sldId="275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09:50:07.652" v="14262" actId="1076"/>
          <ac:picMkLst>
            <pc:docMk/>
            <pc:sldMk cId="2489263919" sldId="275"/>
            <ac:picMk id="5" creationId="{0E4DD2C9-9DD3-457A-B2CB-234C25F4195C}"/>
          </ac:picMkLst>
        </pc:picChg>
      </pc:sldChg>
      <pc:sldChg chg="addSp delSp modSp add mod setBg addAnim delAnim setClrOvrMap">
        <pc:chgData name="ניר יעקובוביץ" userId="7b7f0a8cbedeb82a" providerId="LiveId" clId="{D51A7A60-F6AD-4575-854E-9C87755F3C43}" dt="2021-08-15T08:57:21.374" v="19502" actId="1076"/>
        <pc:sldMkLst>
          <pc:docMk/>
          <pc:sldMk cId="4250687280" sldId="276"/>
        </pc:sldMkLst>
        <pc:spChg chg="mod">
          <ac:chgData name="ניר יעקובוביץ" userId="7b7f0a8cbedeb82a" providerId="LiveId" clId="{D51A7A60-F6AD-4575-854E-9C87755F3C43}" dt="2021-08-12T13:02:40.206" v="8991" actId="20577"/>
          <ac:spMkLst>
            <pc:docMk/>
            <pc:sldMk cId="4250687280" sldId="276"/>
            <ac:spMk id="2" creationId="{F7E99C5F-7008-495E-91F4-F4CDBFD9F844}"/>
          </ac:spMkLst>
        </pc:spChg>
        <pc:spChg chg="mod ord">
          <ac:chgData name="ניר יעקובוביץ" userId="7b7f0a8cbedeb82a" providerId="LiveId" clId="{D51A7A60-F6AD-4575-854E-9C87755F3C43}" dt="2021-08-12T13:08:35.353" v="9142" actId="20577"/>
          <ac:spMkLst>
            <pc:docMk/>
            <pc:sldMk cId="4250687280" sldId="276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2T12:39:17.630" v="8840" actId="26606"/>
          <ac:spMkLst>
            <pc:docMk/>
            <pc:sldMk cId="4250687280" sldId="276"/>
            <ac:spMk id="37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17.630" v="8840" actId="26606"/>
          <ac:spMkLst>
            <pc:docMk/>
            <pc:sldMk cId="4250687280" sldId="276"/>
            <ac:spMk id="39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1" creationId="{0C4379BF-8C7A-480A-BC36-DA55D92A9356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2" creationId="{1A44C337-3893-4B29-A265-B1329150B6AA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43" creationId="{BBE55C11-4C41-45E4-A00F-83DEE6BB51A8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5" creationId="{AA5CD610-ED7C-4CED-A9A1-174432C88AF8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1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2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3" creationId="{95FFA5E0-4C70-431D-A19D-18415F6C4009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57" creationId="{30684D86-C9D1-40C3-A9B6-EC935C7312E3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59" creationId="{1EDF7896-F56A-49DA-90F3-F5CE8B9833AD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2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3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4" creationId="{1FF9CEF5-A50D-4B8B-9852-D76F7037867E}"/>
          </ac:spMkLst>
        </pc:spChg>
        <pc:spChg chg="add del">
          <ac:chgData name="ניר יעקובוביץ" userId="7b7f0a8cbedeb82a" providerId="LiveId" clId="{D51A7A60-F6AD-4575-854E-9C87755F3C43}" dt="2021-08-12T12:39:34.877" v="8849" actId="26606"/>
          <ac:spMkLst>
            <pc:docMk/>
            <pc:sldMk cId="4250687280" sldId="276"/>
            <ac:spMk id="73" creationId="{B2EC7880-C5D9-40A8-A6B0-3198AD07AD1B}"/>
          </ac:spMkLst>
        </pc:spChg>
        <pc:grpChg chg="add del">
          <ac:chgData name="ניר יעקובוביץ" userId="7b7f0a8cbedeb82a" providerId="LiveId" clId="{D51A7A60-F6AD-4575-854E-9C87755F3C43}" dt="2021-08-12T12:39:17.630" v="8840" actId="26606"/>
          <ac:grpSpMkLst>
            <pc:docMk/>
            <pc:sldMk cId="4250687280" sldId="276"/>
            <ac:grpSpMk id="9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19.773" v="8842" actId="26606"/>
          <ac:grpSpMkLst>
            <pc:docMk/>
            <pc:sldMk cId="4250687280" sldId="276"/>
            <ac:grpSpMk id="11" creationId="{81E0B358-1267-4844-8B3D-B7A279B4175A}"/>
          </ac:grpSpMkLst>
        </pc:grpChg>
        <pc:grpChg chg="add del">
          <ac:chgData name="ניר יעקובוביץ" userId="7b7f0a8cbedeb82a" providerId="LiveId" clId="{D51A7A60-F6AD-4575-854E-9C87755F3C43}" dt="2021-08-12T12:39:17.630" v="8840" actId="26606"/>
          <ac:grpSpMkLst>
            <pc:docMk/>
            <pc:sldMk cId="4250687280" sldId="276"/>
            <ac:grpSpMk id="23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19.773" v="8842" actId="26606"/>
          <ac:grpSpMkLst>
            <pc:docMk/>
            <pc:sldMk cId="4250687280" sldId="276"/>
            <ac:grpSpMk id="25" creationId="{AF44CA9C-80E8-44E1-A79C-D6EBFC73BCA0}"/>
          </ac:grpSpMkLst>
        </pc:grpChg>
        <pc:grpChg chg="add del">
          <ac:chgData name="ניר יעקובוביץ" userId="7b7f0a8cbedeb82a" providerId="LiveId" clId="{D51A7A60-F6AD-4575-854E-9C87755F3C43}" dt="2021-08-12T12:39:21.756" v="8844" actId="26606"/>
          <ac:grpSpMkLst>
            <pc:docMk/>
            <pc:sldMk cId="4250687280" sldId="276"/>
            <ac:grpSpMk id="47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21.756" v="8844" actId="26606"/>
          <ac:grpSpMkLst>
            <pc:docMk/>
            <pc:sldMk cId="4250687280" sldId="276"/>
            <ac:grpSpMk id="49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56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60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65" creationId="{065753F1-EEE2-45ED-88A1-ECB4A495D0AD}"/>
          </ac:grpSpMkLst>
        </pc:grpChg>
        <pc:picChg chg="add del mod ord">
          <ac:chgData name="ניר יעקובוביץ" userId="7b7f0a8cbedeb82a" providerId="LiveId" clId="{D51A7A60-F6AD-4575-854E-9C87755F3C43}" dt="2021-08-12T12:39:36.332" v="8850"/>
          <ac:picMkLst>
            <pc:docMk/>
            <pc:sldMk cId="4250687280" sldId="276"/>
            <ac:picMk id="4" creationId="{A96E41AA-B602-4168-9345-669A82B15014}"/>
          </ac:picMkLst>
        </pc:picChg>
        <pc:picChg chg="add mod">
          <ac:chgData name="ניר יעקובוביץ" userId="7b7f0a8cbedeb82a" providerId="LiveId" clId="{D51A7A60-F6AD-4575-854E-9C87755F3C43}" dt="2021-08-15T08:57:21.374" v="19502" actId="1076"/>
          <ac:picMkLst>
            <pc:docMk/>
            <pc:sldMk cId="4250687280" sldId="276"/>
            <ac:picMk id="6" creationId="{897D54C3-1290-454A-96C1-56CB5F03936E}"/>
          </ac:picMkLst>
        </pc:picChg>
        <pc:picChg chg="add mod">
          <ac:chgData name="ניר יעקובוביץ" userId="7b7f0a8cbedeb82a" providerId="LiveId" clId="{D51A7A60-F6AD-4575-854E-9C87755F3C43}" dt="2021-08-15T08:57:19.644" v="19501" actId="14100"/>
          <ac:picMkLst>
            <pc:docMk/>
            <pc:sldMk cId="4250687280" sldId="276"/>
            <ac:picMk id="8" creationId="{175772E0-053C-4791-BB7F-A9D4A7693C23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13:23:19.580" v="10019" actId="113"/>
        <pc:sldMkLst>
          <pc:docMk/>
          <pc:sldMk cId="816899448" sldId="277"/>
        </pc:sldMkLst>
        <pc:spChg chg="del">
          <ac:chgData name="ניר יעקובוביץ" userId="7b7f0a8cbedeb82a" providerId="LiveId" clId="{D51A7A60-F6AD-4575-854E-9C87755F3C43}" dt="2021-08-12T13:11:22.053" v="9145" actId="478"/>
          <ac:spMkLst>
            <pc:docMk/>
            <pc:sldMk cId="816899448" sldId="27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13:23:19.580" v="10019" actId="113"/>
          <ac:spMkLst>
            <pc:docMk/>
            <pc:sldMk cId="816899448" sldId="277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13:19:12.104" v="9616" actId="14100"/>
          <ac:picMkLst>
            <pc:docMk/>
            <pc:sldMk cId="816899448" sldId="277"/>
            <ac:picMk id="4" creationId="{9BC4AF57-39A8-41E4-A7F3-F2F4015BFB0B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19:21:03.656" v="16594" actId="255"/>
        <pc:sldMkLst>
          <pc:docMk/>
          <pc:sldMk cId="2047609229" sldId="278"/>
        </pc:sldMkLst>
        <pc:spChg chg="add del mod">
          <ac:chgData name="ניר יעקובוביץ" userId="7b7f0a8cbedeb82a" providerId="LiveId" clId="{D51A7A60-F6AD-4575-854E-9C87755F3C43}" dt="2021-08-12T14:09:29.429" v="10041" actId="1076"/>
          <ac:spMkLst>
            <pc:docMk/>
            <pc:sldMk cId="2047609229" sldId="27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21:03.656" v="16594" actId="255"/>
          <ac:spMkLst>
            <pc:docMk/>
            <pc:sldMk cId="2047609229" sldId="278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15:27:42.137" v="10364" actId="14100"/>
          <ac:picMkLst>
            <pc:docMk/>
            <pc:sldMk cId="2047609229" sldId="278"/>
            <ac:picMk id="5" creationId="{C555EEE1-6CED-46C1-AC49-6EBD745C91D5}"/>
          </ac:picMkLst>
        </pc:picChg>
      </pc:sldChg>
      <pc:sldChg chg="addSp modSp add mod">
        <pc:chgData name="ניר יעקובוביץ" userId="7b7f0a8cbedeb82a" providerId="LiveId" clId="{D51A7A60-F6AD-4575-854E-9C87755F3C43}" dt="2021-08-14T09:31:09.716" v="14026" actId="20577"/>
        <pc:sldMkLst>
          <pc:docMk/>
          <pc:sldMk cId="2332407358" sldId="279"/>
        </pc:sldMkLst>
        <pc:spChg chg="mod">
          <ac:chgData name="ניר יעקובוביץ" userId="7b7f0a8cbedeb82a" providerId="LiveId" clId="{D51A7A60-F6AD-4575-854E-9C87755F3C43}" dt="2021-08-13T10:25:55.937" v="12872" actId="14100"/>
          <ac:spMkLst>
            <pc:docMk/>
            <pc:sldMk cId="2332407358" sldId="279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9:31:09.716" v="14026" actId="20577"/>
          <ac:spMkLst>
            <pc:docMk/>
            <pc:sldMk cId="2332407358" sldId="279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09:12:27.596" v="13447" actId="1076"/>
          <ac:picMkLst>
            <pc:docMk/>
            <pc:sldMk cId="2332407358" sldId="279"/>
            <ac:picMk id="4" creationId="{B2230E8F-A683-44D7-81F5-E77F13F74372}"/>
          </ac:picMkLst>
        </pc:picChg>
        <pc:picChg chg="add mod">
          <ac:chgData name="ניר יעקובוביץ" userId="7b7f0a8cbedeb82a" providerId="LiveId" clId="{D51A7A60-F6AD-4575-854E-9C87755F3C43}" dt="2021-08-14T09:12:23.814" v="13445" actId="1076"/>
          <ac:picMkLst>
            <pc:docMk/>
            <pc:sldMk cId="2332407358" sldId="279"/>
            <ac:picMk id="5" creationId="{FBE73175-AD1D-4D38-A101-CA4B94EDAE68}"/>
          </ac:picMkLst>
        </pc:picChg>
      </pc:sldChg>
      <pc:sldChg chg="addSp delSp modSp add mod ord setBg">
        <pc:chgData name="ניר יעקובוביץ" userId="7b7f0a8cbedeb82a" providerId="LiveId" clId="{D51A7A60-F6AD-4575-854E-9C87755F3C43}" dt="2021-08-12T17:20:47.517" v="11072" actId="20577"/>
        <pc:sldMkLst>
          <pc:docMk/>
          <pc:sldMk cId="1992279326" sldId="280"/>
        </pc:sldMkLst>
        <pc:spChg chg="mod ord">
          <ac:chgData name="ניר יעקובוביץ" userId="7b7f0a8cbedeb82a" providerId="LiveId" clId="{D51A7A60-F6AD-4575-854E-9C87755F3C43}" dt="2021-08-12T17:12:36.813" v="10649" actId="26606"/>
          <ac:spMkLst>
            <pc:docMk/>
            <pc:sldMk cId="1992279326" sldId="280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17:11:53.882" v="10632" actId="22"/>
          <ac:spMkLst>
            <pc:docMk/>
            <pc:sldMk cId="1992279326" sldId="280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9" creationId="{8E6D1638-FB07-4ED7-B028-68001DC45C23}"/>
          </ac:spMkLst>
        </pc:spChg>
        <pc:spChg chg="add del">
          <ac:chgData name="ניר יעקובוביץ" userId="7b7f0a8cbedeb82a" providerId="LiveId" clId="{D51A7A60-F6AD-4575-854E-9C87755F3C43}" dt="2021-08-12T17:12:32.564" v="10646" actId="26606"/>
          <ac:spMkLst>
            <pc:docMk/>
            <pc:sldMk cId="1992279326" sldId="280"/>
            <ac:spMk id="11" creationId="{310C3F1D-1B47-4597-AF21-01E6E11E3E57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14" creationId="{23C7736A-5A08-4021-9AB6-390DFF506AA8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16" creationId="{433DF4D3-8A35-461A-ABE0-F56B78A1371F}"/>
          </ac:spMkLst>
        </pc:spChg>
        <pc:spChg chg="add mod">
          <ac:chgData name="ניר יעקובוביץ" userId="7b7f0a8cbedeb82a" providerId="LiveId" clId="{D51A7A60-F6AD-4575-854E-9C87755F3C43}" dt="2021-08-12T17:20:47.517" v="11072" actId="20577"/>
          <ac:spMkLst>
            <pc:docMk/>
            <pc:sldMk cId="1992279326" sldId="280"/>
            <ac:spMk id="18" creationId="{310C3F1D-1B47-4597-AF21-01E6E11E3E57}"/>
          </ac:spMkLst>
        </pc:spChg>
        <pc:picChg chg="add mod">
          <ac:chgData name="ניר יעקובוביץ" userId="7b7f0a8cbedeb82a" providerId="LiveId" clId="{D51A7A60-F6AD-4575-854E-9C87755F3C43}" dt="2021-08-12T17:12:36.813" v="10649" actId="26606"/>
          <ac:picMkLst>
            <pc:docMk/>
            <pc:sldMk cId="1992279326" sldId="280"/>
            <ac:picMk id="5" creationId="{75905A59-FFA1-42B8-970F-EB3998771101}"/>
          </ac:picMkLst>
        </pc:picChg>
        <pc:picChg chg="add mod ord">
          <ac:chgData name="ניר יעקובוביץ" userId="7b7f0a8cbedeb82a" providerId="LiveId" clId="{D51A7A60-F6AD-4575-854E-9C87755F3C43}" dt="2021-08-12T17:12:36.813" v="10649" actId="26606"/>
          <ac:picMkLst>
            <pc:docMk/>
            <pc:sldMk cId="1992279326" sldId="280"/>
            <ac:picMk id="7" creationId="{14B11BF9-B5EF-4E03-B620-9BED98839286}"/>
          </ac:picMkLst>
        </pc:picChg>
      </pc:sldChg>
      <pc:sldChg chg="modSp add mod">
        <pc:chgData name="ניר יעקובוביץ" userId="7b7f0a8cbedeb82a" providerId="LiveId" clId="{D51A7A60-F6AD-4575-854E-9C87755F3C43}" dt="2021-08-14T08:59:11.891" v="13388" actId="20577"/>
        <pc:sldMkLst>
          <pc:docMk/>
          <pc:sldMk cId="261464741" sldId="281"/>
        </pc:sldMkLst>
        <pc:spChg chg="mod">
          <ac:chgData name="ניר יעקובוביץ" userId="7b7f0a8cbedeb82a" providerId="LiveId" clId="{D51A7A60-F6AD-4575-854E-9C87755F3C43}" dt="2021-08-12T17:22:55.962" v="11109" actId="20577"/>
          <ac:spMkLst>
            <pc:docMk/>
            <pc:sldMk cId="261464741" sldId="28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8:59:11.891" v="13388" actId="20577"/>
          <ac:spMkLst>
            <pc:docMk/>
            <pc:sldMk cId="261464741" sldId="281"/>
            <ac:spMk id="3" creationId="{E118DC39-480A-43EA-92C4-EB9A6AC6007F}"/>
          </ac:spMkLst>
        </pc:spChg>
      </pc:sldChg>
      <pc:sldChg chg="addSp modSp add mod setBg">
        <pc:chgData name="ניר יעקובוביץ" userId="7b7f0a8cbedeb82a" providerId="LiveId" clId="{D51A7A60-F6AD-4575-854E-9C87755F3C43}" dt="2021-08-14T19:19:23.836" v="16585" actId="20577"/>
        <pc:sldMkLst>
          <pc:docMk/>
          <pc:sldMk cId="3555779491" sldId="282"/>
        </pc:sldMkLst>
        <pc:spChg chg="mod ord">
          <ac:chgData name="ניר יעקובוביץ" userId="7b7f0a8cbedeb82a" providerId="LiveId" clId="{D51A7A60-F6AD-4575-854E-9C87755F3C43}" dt="2021-08-13T09:22:19.825" v="11763" actId="1076"/>
          <ac:spMkLst>
            <pc:docMk/>
            <pc:sldMk cId="3555779491" sldId="28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19:23.836" v="16585" actId="20577"/>
          <ac:spMkLst>
            <pc:docMk/>
            <pc:sldMk cId="3555779491" sldId="282"/>
            <ac:spMk id="3" creationId="{E118DC39-480A-43EA-92C4-EB9A6AC6007F}"/>
          </ac:spMkLst>
        </pc:spChg>
        <pc:picChg chg="add mod ord">
          <ac:chgData name="ניר יעקובוביץ" userId="7b7f0a8cbedeb82a" providerId="LiveId" clId="{D51A7A60-F6AD-4575-854E-9C87755F3C43}" dt="2021-08-13T09:22:16.433" v="11762" actId="1076"/>
          <ac:picMkLst>
            <pc:docMk/>
            <pc:sldMk cId="3555779491" sldId="282"/>
            <ac:picMk id="5" creationId="{734B46E9-942A-4270-950E-E30EF8A88539}"/>
          </ac:picMkLst>
        </pc:picChg>
        <pc:picChg chg="add mod">
          <ac:chgData name="ניר יעקובוביץ" userId="7b7f0a8cbedeb82a" providerId="LiveId" clId="{D51A7A60-F6AD-4575-854E-9C87755F3C43}" dt="2021-08-13T09:21:38.319" v="11753" actId="14100"/>
          <ac:picMkLst>
            <pc:docMk/>
            <pc:sldMk cId="3555779491" sldId="282"/>
            <ac:picMk id="7" creationId="{48A55032-107A-48A6-A55F-B8B003619F0E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4:33.975" v="13515" actId="20577"/>
        <pc:sldMkLst>
          <pc:docMk/>
          <pc:sldMk cId="3726003393" sldId="283"/>
        </pc:sldMkLst>
        <pc:spChg chg="mod">
          <ac:chgData name="ניר יעקובוביץ" userId="7b7f0a8cbedeb82a" providerId="LiveId" clId="{D51A7A60-F6AD-4575-854E-9C87755F3C43}" dt="2021-08-14T09:14:33.975" v="13515" actId="20577"/>
          <ac:spMkLst>
            <pc:docMk/>
            <pc:sldMk cId="3726003393" sldId="283"/>
            <ac:spMk id="2" creationId="{F7E99C5F-7008-495E-91F4-F4CDBFD9F844}"/>
          </ac:spMkLst>
        </pc:spChg>
        <pc:spChg chg="del mod">
          <ac:chgData name="ניר יעקובוביץ" userId="7b7f0a8cbedeb82a" providerId="LiveId" clId="{D51A7A60-F6AD-4575-854E-9C87755F3C43}" dt="2021-08-13T10:32:53.881" v="13076" actId="478"/>
          <ac:spMkLst>
            <pc:docMk/>
            <pc:sldMk cId="3726003393" sldId="283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3T18:31:32.138" v="13094" actId="22"/>
          <ac:spMkLst>
            <pc:docMk/>
            <pc:sldMk cId="3726003393" sldId="283"/>
            <ac:spMk id="9" creationId="{87B46585-C3B7-4F12-87C3-B0D662EE4A2D}"/>
          </ac:spMkLst>
        </pc:spChg>
        <pc:spChg chg="add mod">
          <ac:chgData name="ניר יעקובוביץ" userId="7b7f0a8cbedeb82a" providerId="LiveId" clId="{D51A7A60-F6AD-4575-854E-9C87755F3C43}" dt="2021-08-14T09:05:58.070" v="13408" actId="14100"/>
          <ac:spMkLst>
            <pc:docMk/>
            <pc:sldMk cId="3726003393" sldId="283"/>
            <ac:spMk id="10" creationId="{8567C7FE-FBA4-489A-8791-419757C26970}"/>
          </ac:spMkLst>
        </pc:spChg>
        <pc:picChg chg="add mod">
          <ac:chgData name="ניר יעקובוביץ" userId="7b7f0a8cbedeb82a" providerId="LiveId" clId="{D51A7A60-F6AD-4575-854E-9C87755F3C43}" dt="2021-08-13T10:33:32.971" v="13085" actId="1076"/>
          <ac:picMkLst>
            <pc:docMk/>
            <pc:sldMk cId="3726003393" sldId="283"/>
            <ac:picMk id="5" creationId="{353C63FC-C4E3-41D7-BCDA-551F2C52E560}"/>
          </ac:picMkLst>
        </pc:picChg>
        <pc:picChg chg="add del mod">
          <ac:chgData name="ניר יעקובוביץ" userId="7b7f0a8cbedeb82a" providerId="LiveId" clId="{D51A7A60-F6AD-4575-854E-9C87755F3C43}" dt="2021-08-14T09:04:53.493" v="13394" actId="478"/>
          <ac:picMkLst>
            <pc:docMk/>
            <pc:sldMk cId="3726003393" sldId="283"/>
            <ac:picMk id="7" creationId="{1754F123-E17E-4492-8F1E-2FDFA9E68687}"/>
          </ac:picMkLst>
        </pc:picChg>
        <pc:picChg chg="add mod">
          <ac:chgData name="ניר יעקובוביץ" userId="7b7f0a8cbedeb82a" providerId="LiveId" clId="{D51A7A60-F6AD-4575-854E-9C87755F3C43}" dt="2021-08-14T09:06:00.483" v="13409" actId="1076"/>
          <ac:picMkLst>
            <pc:docMk/>
            <pc:sldMk cId="3726003393" sldId="283"/>
            <ac:picMk id="11" creationId="{FC8DC3FC-5AE6-4494-B13F-6FEED4C263A6}"/>
          </ac:picMkLst>
        </pc:picChg>
        <pc:picChg chg="add mod">
          <ac:chgData name="ניר יעקובוביץ" userId="7b7f0a8cbedeb82a" providerId="LiveId" clId="{D51A7A60-F6AD-4575-854E-9C87755F3C43}" dt="2021-08-14T09:06:05.835" v="13411" actId="1076"/>
          <ac:picMkLst>
            <pc:docMk/>
            <pc:sldMk cId="3726003393" sldId="283"/>
            <ac:picMk id="13" creationId="{D66151D6-F66D-4D76-8B5E-B0A30EAF2E55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1:52.871" v="13433" actId="21"/>
        <pc:sldMkLst>
          <pc:docMk/>
          <pc:sldMk cId="4251975141" sldId="284"/>
        </pc:sldMkLst>
        <pc:picChg chg="add mod">
          <ac:chgData name="ניר יעקובוביץ" userId="7b7f0a8cbedeb82a" providerId="LiveId" clId="{D51A7A60-F6AD-4575-854E-9C87755F3C43}" dt="2021-08-14T08:52:24.601" v="13337" actId="1076"/>
          <ac:picMkLst>
            <pc:docMk/>
            <pc:sldMk cId="4251975141" sldId="284"/>
            <ac:picMk id="4" creationId="{A0DC42D0-9EBF-4B61-A02B-758736D1509E}"/>
          </ac:picMkLst>
        </pc:picChg>
        <pc:picChg chg="del">
          <ac:chgData name="ניר יעקובוביץ" userId="7b7f0a8cbedeb82a" providerId="LiveId" clId="{D51A7A60-F6AD-4575-854E-9C87755F3C43}" dt="2021-08-13T18:31:36.097" v="13096" actId="478"/>
          <ac:picMkLst>
            <pc:docMk/>
            <pc:sldMk cId="4251975141" sldId="284"/>
            <ac:picMk id="5" creationId="{353C63FC-C4E3-41D7-BCDA-551F2C52E560}"/>
          </ac:picMkLst>
        </pc:picChg>
        <pc:picChg chg="del">
          <ac:chgData name="ניר יעקובוביץ" userId="7b7f0a8cbedeb82a" providerId="LiveId" clId="{D51A7A60-F6AD-4575-854E-9C87755F3C43}" dt="2021-08-13T18:31:36.699" v="13097" actId="478"/>
          <ac:picMkLst>
            <pc:docMk/>
            <pc:sldMk cId="4251975141" sldId="284"/>
            <ac:picMk id="7" creationId="{1754F123-E17E-4492-8F1E-2FDFA9E68687}"/>
          </ac:picMkLst>
        </pc:picChg>
        <pc:picChg chg="add del mod">
          <ac:chgData name="ניר יעקובוביץ" userId="7b7f0a8cbedeb82a" providerId="LiveId" clId="{D51A7A60-F6AD-4575-854E-9C87755F3C43}" dt="2021-08-14T09:04:48.666" v="13392" actId="21"/>
          <ac:picMkLst>
            <pc:docMk/>
            <pc:sldMk cId="4251975141" sldId="284"/>
            <ac:picMk id="8" creationId="{02DCDA9D-2DF7-4D9D-B9E3-37157F6EDDD2}"/>
          </ac:picMkLst>
        </pc:picChg>
        <pc:picChg chg="add del mod">
          <ac:chgData name="ניר יעקובוביץ" userId="7b7f0a8cbedeb82a" providerId="LiveId" clId="{D51A7A60-F6AD-4575-854E-9C87755F3C43}" dt="2021-08-14T09:11:52.871" v="13433" actId="21"/>
          <ac:picMkLst>
            <pc:docMk/>
            <pc:sldMk cId="4251975141" sldId="284"/>
            <ac:picMk id="10" creationId="{2318A711-5259-4784-95E4-5AE4CAE4E7AF}"/>
          </ac:picMkLst>
        </pc:picChg>
        <pc:picChg chg="add del mod">
          <ac:chgData name="ניר יעקובוביץ" userId="7b7f0a8cbedeb82a" providerId="LiveId" clId="{D51A7A60-F6AD-4575-854E-9C87755F3C43}" dt="2021-08-14T09:11:52.871" v="13433" actId="21"/>
          <ac:picMkLst>
            <pc:docMk/>
            <pc:sldMk cId="4251975141" sldId="284"/>
            <ac:picMk id="12" creationId="{1CA772D9-75B7-46D4-81B3-77AE996085FA}"/>
          </ac:picMkLst>
        </pc:picChg>
        <pc:picChg chg="add mod">
          <ac:chgData name="ניר יעקובוביץ" userId="7b7f0a8cbedeb82a" providerId="LiveId" clId="{D51A7A60-F6AD-4575-854E-9C87755F3C43}" dt="2021-08-14T09:08:39.021" v="13414" actId="1076"/>
          <ac:picMkLst>
            <pc:docMk/>
            <pc:sldMk cId="4251975141" sldId="284"/>
            <ac:picMk id="13" creationId="{326D157F-F8F0-4338-A829-A0FCC40DC446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42:10.594" v="14130"/>
        <pc:sldMkLst>
          <pc:docMk/>
          <pc:sldMk cId="342451535" sldId="285"/>
        </pc:sldMkLst>
        <pc:spChg chg="mod">
          <ac:chgData name="ניר יעקובוביץ" userId="7b7f0a8cbedeb82a" providerId="LiveId" clId="{D51A7A60-F6AD-4575-854E-9C87755F3C43}" dt="2021-08-14T09:40:04.601" v="14074" actId="20577"/>
          <ac:spMkLst>
            <pc:docMk/>
            <pc:sldMk cId="342451535" sldId="285"/>
            <ac:spMk id="2" creationId="{F7E99C5F-7008-495E-91F4-F4CDBFD9F844}"/>
          </ac:spMkLst>
        </pc:spChg>
        <pc:picChg chg="add del">
          <ac:chgData name="ניר יעקובוביץ" userId="7b7f0a8cbedeb82a" providerId="LiveId" clId="{D51A7A60-F6AD-4575-854E-9C87755F3C43}" dt="2021-08-14T09:13:12.534" v="13448" actId="478"/>
          <ac:picMkLst>
            <pc:docMk/>
            <pc:sldMk cId="342451535" sldId="285"/>
            <ac:picMk id="4" creationId="{00FD6832-5566-4D21-8AC7-87E09649437A}"/>
          </ac:picMkLst>
        </pc:picChg>
        <pc:picChg chg="add del mod">
          <ac:chgData name="ניר יעקובוביץ" userId="7b7f0a8cbedeb82a" providerId="LiveId" clId="{D51A7A60-F6AD-4575-854E-9C87755F3C43}" dt="2021-08-14T09:40:23.960" v="14082" actId="21"/>
          <ac:picMkLst>
            <pc:docMk/>
            <pc:sldMk cId="342451535" sldId="285"/>
            <ac:picMk id="6" creationId="{E7A8CC07-E20F-4B16-B1C9-B82A7C5F31C7}"/>
          </ac:picMkLst>
        </pc:picChg>
        <pc:picChg chg="add mod">
          <ac:chgData name="ניר יעקובוביץ" userId="7b7f0a8cbedeb82a" providerId="LiveId" clId="{D51A7A60-F6AD-4575-854E-9C87755F3C43}" dt="2021-08-14T09:40:46.944" v="14085" actId="1076"/>
          <ac:picMkLst>
            <pc:docMk/>
            <pc:sldMk cId="342451535" sldId="285"/>
            <ac:picMk id="7" creationId="{4C7B4A5B-74BB-47E0-BF9A-AEE4906FEB2B}"/>
          </ac:picMkLst>
        </pc:picChg>
        <pc:picChg chg="add del mod">
          <ac:chgData name="ניר יעקובוביץ" userId="7b7f0a8cbedeb82a" providerId="LiveId" clId="{D51A7A60-F6AD-4575-854E-9C87755F3C43}" dt="2021-08-14T09:42:10.594" v="14130"/>
          <ac:picMkLst>
            <pc:docMk/>
            <pc:sldMk cId="342451535" sldId="285"/>
            <ac:picMk id="8" creationId="{1C36F461-D845-40ED-B4C4-4D261B75EB3B}"/>
          </ac:picMkLst>
        </pc:picChg>
      </pc:sldChg>
      <pc:sldChg chg="addSp modSp add mod">
        <pc:chgData name="ניר יעקובוביץ" userId="7b7f0a8cbedeb82a" providerId="LiveId" clId="{D51A7A60-F6AD-4575-854E-9C87755F3C43}" dt="2021-08-14T09:56:53.479" v="14680" actId="14100"/>
        <pc:sldMkLst>
          <pc:docMk/>
          <pc:sldMk cId="1671533809" sldId="286"/>
        </pc:sldMkLst>
        <pc:spChg chg="mod">
          <ac:chgData name="ניר יעקובוביץ" userId="7b7f0a8cbedeb82a" providerId="LiveId" clId="{D51A7A60-F6AD-4575-854E-9C87755F3C43}" dt="2021-08-14T09:51:20.150" v="14265" actId="27636"/>
          <ac:spMkLst>
            <pc:docMk/>
            <pc:sldMk cId="1671533809" sldId="286"/>
            <ac:spMk id="2" creationId="{F7E99C5F-7008-495E-91F4-F4CDBFD9F844}"/>
          </ac:spMkLst>
        </pc:spChg>
        <pc:spChg chg="add mod">
          <ac:chgData name="ניר יעקובוביץ" userId="7b7f0a8cbedeb82a" providerId="LiveId" clId="{D51A7A60-F6AD-4575-854E-9C87755F3C43}" dt="2021-08-14T09:56:53.479" v="14680" actId="14100"/>
          <ac:spMkLst>
            <pc:docMk/>
            <pc:sldMk cId="1671533809" sldId="286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09:55:54.288" v="14542" actId="1076"/>
          <ac:picMkLst>
            <pc:docMk/>
            <pc:sldMk cId="1671533809" sldId="286"/>
            <ac:picMk id="5" creationId="{348B2935-A119-4369-8408-7E867AFC3B9E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7:02.806" v="13543" actId="1076"/>
        <pc:sldMkLst>
          <pc:docMk/>
          <pc:sldMk cId="1693000441" sldId="287"/>
        </pc:sldMkLst>
        <pc:spChg chg="mod">
          <ac:chgData name="ניר יעקובוביץ" userId="7b7f0a8cbedeb82a" providerId="LiveId" clId="{D51A7A60-F6AD-4575-854E-9C87755F3C43}" dt="2021-08-14T09:14:44.531" v="13539" actId="20577"/>
          <ac:spMkLst>
            <pc:docMk/>
            <pc:sldMk cId="1693000441" sldId="287"/>
            <ac:spMk id="2" creationId="{F7E99C5F-7008-495E-91F4-F4CDBFD9F844}"/>
          </ac:spMkLst>
        </pc:spChg>
        <pc:picChg chg="add mod">
          <ac:chgData name="ניר יעקובוביץ" userId="7b7f0a8cbedeb82a" providerId="LiveId" clId="{D51A7A60-F6AD-4575-854E-9C87755F3C43}" dt="2021-08-14T09:10:33.340" v="13426" actId="1076"/>
          <ac:picMkLst>
            <pc:docMk/>
            <pc:sldMk cId="1693000441" sldId="287"/>
            <ac:picMk id="4" creationId="{EA328446-C6B5-4D7D-B21B-3BED115CAFA8}"/>
          </ac:picMkLst>
        </pc:picChg>
        <pc:picChg chg="add mod">
          <ac:chgData name="ניר יעקובוביץ" userId="7b7f0a8cbedeb82a" providerId="LiveId" clId="{D51A7A60-F6AD-4575-854E-9C87755F3C43}" dt="2021-08-14T09:17:02.806" v="13543" actId="1076"/>
          <ac:picMkLst>
            <pc:docMk/>
            <pc:sldMk cId="1693000441" sldId="287"/>
            <ac:picMk id="7" creationId="{C7B3AEE5-43FA-48EA-9433-F603D2EF8140}"/>
          </ac:picMkLst>
        </pc:picChg>
        <pc:picChg chg="del">
          <ac:chgData name="ניר יעקובוביץ" userId="7b7f0a8cbedeb82a" providerId="LiveId" clId="{D51A7A60-F6AD-4575-854E-9C87755F3C43}" dt="2021-08-14T09:10:51.715" v="13427" actId="478"/>
          <ac:picMkLst>
            <pc:docMk/>
            <pc:sldMk cId="1693000441" sldId="287"/>
            <ac:picMk id="11" creationId="{FC8DC3FC-5AE6-4494-B13F-6FEED4C263A6}"/>
          </ac:picMkLst>
        </pc:picChg>
        <pc:picChg chg="del">
          <ac:chgData name="ניר יעקובוביץ" userId="7b7f0a8cbedeb82a" providerId="LiveId" clId="{D51A7A60-F6AD-4575-854E-9C87755F3C43}" dt="2021-08-14T09:10:04.105" v="13416" actId="478"/>
          <ac:picMkLst>
            <pc:docMk/>
            <pc:sldMk cId="1693000441" sldId="287"/>
            <ac:picMk id="13" creationId="{D66151D6-F66D-4D76-8B5E-B0A30EAF2E55}"/>
          </ac:picMkLst>
        </pc:picChg>
      </pc:sldChg>
      <pc:sldChg chg="add del">
        <pc:chgData name="ניר יעקובוביץ" userId="7b7f0a8cbedeb82a" providerId="LiveId" clId="{D51A7A60-F6AD-4575-854E-9C87755F3C43}" dt="2021-08-14T09:10:17.383" v="13418" actId="47"/>
        <pc:sldMkLst>
          <pc:docMk/>
          <pc:sldMk cId="1164331094" sldId="288"/>
        </pc:sldMkLst>
      </pc:sldChg>
      <pc:sldChg chg="addSp delSp modSp add mod">
        <pc:chgData name="ניר יעקובוביץ" userId="7b7f0a8cbedeb82a" providerId="LiveId" clId="{D51A7A60-F6AD-4575-854E-9C87755F3C43}" dt="2021-08-14T09:22:09.887" v="13959" actId="1076"/>
        <pc:sldMkLst>
          <pc:docMk/>
          <pc:sldMk cId="1250098213" sldId="288"/>
        </pc:sldMkLst>
        <pc:spChg chg="mod">
          <ac:chgData name="ניר יעקובוביץ" userId="7b7f0a8cbedeb82a" providerId="LiveId" clId="{D51A7A60-F6AD-4575-854E-9C87755F3C43}" dt="2021-08-14T09:17:21.820" v="13556" actId="20577"/>
          <ac:spMkLst>
            <pc:docMk/>
            <pc:sldMk cId="1250098213" sldId="288"/>
            <ac:spMk id="2" creationId="{F7E99C5F-7008-495E-91F4-F4CDBFD9F844}"/>
          </ac:spMkLst>
        </pc:spChg>
        <pc:spChg chg="add del mod">
          <ac:chgData name="ניר יעקובוביץ" userId="7b7f0a8cbedeb82a" providerId="LiveId" clId="{D51A7A60-F6AD-4575-854E-9C87755F3C43}" dt="2021-08-14T09:18:21.227" v="13602" actId="478"/>
          <ac:spMkLst>
            <pc:docMk/>
            <pc:sldMk cId="1250098213" sldId="288"/>
            <ac:spMk id="5" creationId="{6BD7CAB3-E126-4F1F-BD41-06224BEAE6B9}"/>
          </ac:spMkLst>
        </pc:spChg>
        <pc:spChg chg="add mod">
          <ac:chgData name="ניר יעקובוביץ" userId="7b7f0a8cbedeb82a" providerId="LiveId" clId="{D51A7A60-F6AD-4575-854E-9C87755F3C43}" dt="2021-08-14T09:22:09.887" v="13959" actId="1076"/>
          <ac:spMkLst>
            <pc:docMk/>
            <pc:sldMk cId="1250098213" sldId="288"/>
            <ac:spMk id="6" creationId="{334510C9-44DB-4EF5-B11A-ECBD6CF2C9BA}"/>
          </ac:spMkLst>
        </pc:spChg>
        <pc:picChg chg="add mod">
          <ac:chgData name="ניר יעקובוביץ" userId="7b7f0a8cbedeb82a" providerId="LiveId" clId="{D51A7A60-F6AD-4575-854E-9C87755F3C43}" dt="2021-08-14T09:21:58.342" v="13955" actId="1076"/>
          <ac:picMkLst>
            <pc:docMk/>
            <pc:sldMk cId="1250098213" sldId="288"/>
            <ac:picMk id="3" creationId="{580FF247-93F3-4B13-B3E6-53C962B3442F}"/>
          </ac:picMkLst>
        </pc:picChg>
        <pc:picChg chg="add mod">
          <ac:chgData name="ניר יעקובוביץ" userId="7b7f0a8cbedeb82a" providerId="LiveId" clId="{D51A7A60-F6AD-4575-854E-9C87755F3C43}" dt="2021-08-14T09:22:01.443" v="13957" actId="1076"/>
          <ac:picMkLst>
            <pc:docMk/>
            <pc:sldMk cId="1250098213" sldId="288"/>
            <ac:picMk id="4" creationId="{D8BB3E1D-1AE3-48D8-B087-F9A8BF668D31}"/>
          </ac:picMkLst>
        </pc:picChg>
        <pc:picChg chg="add mod">
          <ac:chgData name="ניר יעקובוביץ" userId="7b7f0a8cbedeb82a" providerId="LiveId" clId="{D51A7A60-F6AD-4575-854E-9C87755F3C43}" dt="2021-08-14T09:22:03.243" v="13958" actId="1076"/>
          <ac:picMkLst>
            <pc:docMk/>
            <pc:sldMk cId="1250098213" sldId="288"/>
            <ac:picMk id="8" creationId="{4D8139E8-7F3A-42CB-BDCB-C02EB765DAC8}"/>
          </ac:picMkLst>
        </pc:picChg>
      </pc:sldChg>
      <pc:sldChg chg="add del">
        <pc:chgData name="ניר יעקובוביץ" userId="7b7f0a8cbedeb82a" providerId="LiveId" clId="{D51A7A60-F6AD-4575-854E-9C87755F3C43}" dt="2021-08-14T09:10:22.824" v="13420"/>
        <pc:sldMkLst>
          <pc:docMk/>
          <pc:sldMk cId="4209894583" sldId="288"/>
        </pc:sldMkLst>
      </pc:sldChg>
      <pc:sldChg chg="addSp delSp modSp add del mod">
        <pc:chgData name="ניר יעקובוביץ" userId="7b7f0a8cbedeb82a" providerId="LiveId" clId="{D51A7A60-F6AD-4575-854E-9C87755F3C43}" dt="2021-08-14T09:42:26.794" v="14137" actId="47"/>
        <pc:sldMkLst>
          <pc:docMk/>
          <pc:sldMk cId="369422544" sldId="289"/>
        </pc:sldMkLst>
        <pc:spChg chg="add del mod">
          <ac:chgData name="ניר יעקובוביץ" userId="7b7f0a8cbedeb82a" providerId="LiveId" clId="{D51A7A60-F6AD-4575-854E-9C87755F3C43}" dt="2021-08-14T09:42:23.955" v="14136" actId="21"/>
          <ac:spMkLst>
            <pc:docMk/>
            <pc:sldMk cId="369422544" sldId="289"/>
            <ac:spMk id="2" creationId="{F7E99C5F-7008-495E-91F4-F4CDBFD9F844}"/>
          </ac:spMkLst>
        </pc:spChg>
        <pc:spChg chg="add del mod">
          <ac:chgData name="ניר יעקובוביץ" userId="7b7f0a8cbedeb82a" providerId="LiveId" clId="{D51A7A60-F6AD-4575-854E-9C87755F3C43}" dt="2021-08-14T09:42:23.955" v="14136" actId="21"/>
          <ac:spMkLst>
            <pc:docMk/>
            <pc:sldMk cId="369422544" sldId="289"/>
            <ac:spMk id="4" creationId="{614272F3-2554-4FE1-9604-77CE039EF799}"/>
          </ac:spMkLst>
        </pc:spChg>
        <pc:spChg chg="add del mod">
          <ac:chgData name="ניר יעקובוביץ" userId="7b7f0a8cbedeb82a" providerId="LiveId" clId="{D51A7A60-F6AD-4575-854E-9C87755F3C43}" dt="2021-08-14T09:42:23.651" v="14135"/>
          <ac:spMkLst>
            <pc:docMk/>
            <pc:sldMk cId="369422544" sldId="289"/>
            <ac:spMk id="5" creationId="{5B044955-CA45-4A93-8A3F-D46BF443B28B}"/>
          </ac:spMkLst>
        </pc:spChg>
      </pc:sldChg>
      <pc:sldChg chg="addSp delSp modSp add mod setBg addAnim">
        <pc:chgData name="ניר יעקובוביץ" userId="7b7f0a8cbedeb82a" providerId="LiveId" clId="{D51A7A60-F6AD-4575-854E-9C87755F3C43}" dt="2021-08-14T09:43:14.592" v="14143"/>
        <pc:sldMkLst>
          <pc:docMk/>
          <pc:sldMk cId="3641205459" sldId="289"/>
        </pc:sldMkLst>
        <pc:spChg chg="mod">
          <ac:chgData name="ניר יעקובוביץ" userId="7b7f0a8cbedeb82a" providerId="LiveId" clId="{D51A7A60-F6AD-4575-854E-9C87755F3C43}" dt="2021-08-14T09:43:05.195" v="14141" actId="115"/>
          <ac:spMkLst>
            <pc:docMk/>
            <pc:sldMk cId="3641205459" sldId="289"/>
            <ac:spMk id="2" creationId="{F7E99C5F-7008-495E-91F4-F4CDBFD9F844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5" creationId="{CE6C63DC-BAE4-42B6-8FDF-F6467C2D23AC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7" creationId="{5BD23F8E-2E78-4C84-8EFB-FE6C8ACB7F1F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9" creationId="{F81819F9-8CAC-4A6C-8F06-0482027F9736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41" creationId="{4A98CC08-AEC2-4E8F-8F52-0F5C6372DB4F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71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4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6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8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10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40" creationId="{1310EFE2-B91D-47E7-B117-C2A802800A7C}"/>
          </ac:spMkLst>
        </pc:s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7" creationId="{8CD25866-F15D-40A4-AEC5-47C044637AB7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21" creationId="{0C4A17ED-96AA-44A6-A050-E1A7A1CDD9E7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43" creationId="{5D1545E6-EB3C-4478-A661-A2CA963F129C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57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76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90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112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126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3:44.283" v="14159" actId="26606"/>
        <pc:sldMkLst>
          <pc:docMk/>
          <pc:sldMk cId="1260629664" sldId="290"/>
        </pc:sldMkLst>
        <pc:spChg chg="mo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71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4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6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8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10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40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57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76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90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112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126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4:29.421" v="14193" actId="26606"/>
        <pc:sldMkLst>
          <pc:docMk/>
          <pc:sldMk cId="1395249551" sldId="291"/>
        </pc:sldMkLst>
        <pc:spChg chg="mod">
          <ac:chgData name="ניר יעקובוביץ" userId="7b7f0a8cbedeb82a" providerId="LiveId" clId="{D51A7A60-F6AD-4575-854E-9C87755F3C43}" dt="2021-08-14T09:44:22.255" v="14192" actId="20577"/>
          <ac:spMkLst>
            <pc:docMk/>
            <pc:sldMk cId="1395249551" sldId="291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6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20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34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36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7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9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42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71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4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5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7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38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40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43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57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5:24.598" v="14219" actId="26606"/>
        <pc:sldMkLst>
          <pc:docMk/>
          <pc:sldMk cId="2422206355" sldId="292"/>
        </pc:sldMkLst>
        <pc:spChg chg="mo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6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20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34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5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36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41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42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71" creationId="{1310EFE2-B91D-47E7-B117-C2A802800A7C}"/>
          </ac:spMkLst>
        </pc:s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4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5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21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38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40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57" creationId="{40A75861-F6C5-44A9-B161-B03701CBDE0C}"/>
          </ac:grpSpMkLst>
        </pc:grpChg>
      </pc:sldChg>
      <pc:sldChg chg="add del">
        <pc:chgData name="ניר יעקובוביץ" userId="7b7f0a8cbedeb82a" providerId="LiveId" clId="{D51A7A60-F6AD-4575-854E-9C87755F3C43}" dt="2021-08-14T09:44:59.251" v="14195"/>
        <pc:sldMkLst>
          <pc:docMk/>
          <pc:sldMk cId="3872975708" sldId="292"/>
        </pc:sldMkLst>
      </pc:sldChg>
      <pc:sldChg chg="addSp delSp modSp add mod setBg delDesignElem">
        <pc:chgData name="ניר יעקובוביץ" userId="7b7f0a8cbedeb82a" providerId="LiveId" clId="{D51A7A60-F6AD-4575-854E-9C87755F3C43}" dt="2021-08-14T09:46:52.764" v="14245" actId="1076"/>
        <pc:sldMkLst>
          <pc:docMk/>
          <pc:sldMk cId="997661886" sldId="293"/>
        </pc:sldMkLst>
        <pc:spChg chg="mod">
          <ac:chgData name="ניר יעקובוביץ" userId="7b7f0a8cbedeb82a" providerId="LiveId" clId="{D51A7A60-F6AD-4575-854E-9C87755F3C43}" dt="2021-08-14T09:46:52.764" v="14245" actId="1076"/>
          <ac:spMkLst>
            <pc:docMk/>
            <pc:sldMk cId="997661886" sldId="293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6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20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34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5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36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41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42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71" creationId="{1310EFE2-B91D-47E7-B117-C2A802800A7C}"/>
          </ac:spMkLst>
        </pc:s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4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5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21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38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40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57" creationId="{40A75861-F6C5-44A9-B161-B03701CBDE0C}"/>
          </ac:grpSpMkLst>
        </pc:grpChg>
        <pc:picChg chg="add mod">
          <ac:chgData name="ניר יעקובוביץ" userId="7b7f0a8cbedeb82a" providerId="LiveId" clId="{D51A7A60-F6AD-4575-854E-9C87755F3C43}" dt="2021-08-14T09:46:42.062" v="14241" actId="1076"/>
          <ac:picMkLst>
            <pc:docMk/>
            <pc:sldMk cId="997661886" sldId="293"/>
            <ac:picMk id="70" creationId="{18D0B9C7-72C5-4680-87AE-29D114259838}"/>
          </ac:picMkLst>
        </pc:picChg>
      </pc:sldChg>
      <pc:sldChg chg="addSp delSp modSp add mod setBg delDesignElem">
        <pc:chgData name="ניר יעקובוביץ" userId="7b7f0a8cbedeb82a" providerId="LiveId" clId="{D51A7A60-F6AD-4575-854E-9C87755F3C43}" dt="2021-08-14T09:47:46.313" v="14258" actId="26606"/>
        <pc:sldMkLst>
          <pc:docMk/>
          <pc:sldMk cId="1620285734" sldId="294"/>
        </pc:sldMkLst>
        <pc:spChg chg="mod">
          <ac:chgData name="ניר יעקובוביץ" userId="7b7f0a8cbedeb82a" providerId="LiveId" clId="{D51A7A60-F6AD-4575-854E-9C87755F3C43}" dt="2021-08-14T09:47:42.132" v="14257" actId="20577"/>
          <ac:spMkLst>
            <pc:docMk/>
            <pc:sldMk cId="1620285734" sldId="294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71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4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6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8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10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40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57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76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90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112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126" creationId="{40A75861-F6C5-44A9-B161-B03701CBDE0C}"/>
          </ac:grpSpMkLst>
        </pc:grpChg>
      </pc:sldChg>
      <pc:sldChg chg="addSp delSp modSp add mod">
        <pc:chgData name="ניר יעקובוביץ" userId="7b7f0a8cbedeb82a" providerId="LiveId" clId="{D51A7A60-F6AD-4575-854E-9C87755F3C43}" dt="2021-08-14T09:59:30.106" v="14867" actId="1076"/>
        <pc:sldMkLst>
          <pc:docMk/>
          <pc:sldMk cId="3273489203" sldId="295"/>
        </pc:sldMkLst>
        <pc:spChg chg="mod">
          <ac:chgData name="ניר יעקובוביץ" userId="7b7f0a8cbedeb82a" providerId="LiveId" clId="{D51A7A60-F6AD-4575-854E-9C87755F3C43}" dt="2021-08-14T09:54:09.093" v="14452" actId="20577"/>
          <ac:spMkLst>
            <pc:docMk/>
            <pc:sldMk cId="3273489203" sldId="295"/>
            <ac:spMk id="3" creationId="{97D050DB-B702-4617-9CDC-C36AE50C65E4}"/>
          </ac:spMkLst>
        </pc:spChg>
        <pc:picChg chg="del">
          <ac:chgData name="ניר יעקובוביץ" userId="7b7f0a8cbedeb82a" providerId="LiveId" clId="{D51A7A60-F6AD-4575-854E-9C87755F3C43}" dt="2021-08-14T09:53:08.754" v="14318" actId="478"/>
          <ac:picMkLst>
            <pc:docMk/>
            <pc:sldMk cId="3273489203" sldId="295"/>
            <ac:picMk id="5" creationId="{348B2935-A119-4369-8408-7E867AFC3B9E}"/>
          </ac:picMkLst>
        </pc:picChg>
        <pc:picChg chg="add del mod">
          <ac:chgData name="ניר יעקובוביץ" userId="7b7f0a8cbedeb82a" providerId="LiveId" clId="{D51A7A60-F6AD-4575-854E-9C87755F3C43}" dt="2021-08-14T09:59:24.527" v="14862" actId="478"/>
          <ac:picMkLst>
            <pc:docMk/>
            <pc:sldMk cId="3273489203" sldId="295"/>
            <ac:picMk id="6" creationId="{F4DB2251-6976-4A20-B1E6-80E8E580A764}"/>
          </ac:picMkLst>
        </pc:picChg>
        <pc:picChg chg="add mod">
          <ac:chgData name="ניר יעקובוביץ" userId="7b7f0a8cbedeb82a" providerId="LiveId" clId="{D51A7A60-F6AD-4575-854E-9C87755F3C43}" dt="2021-08-14T09:59:30.106" v="14867" actId="1076"/>
          <ac:picMkLst>
            <pc:docMk/>
            <pc:sldMk cId="3273489203" sldId="295"/>
            <ac:picMk id="8" creationId="{4FF4FD1E-687E-4016-AEA8-B83128FC773C}"/>
          </ac:picMkLst>
        </pc:picChg>
      </pc:sldChg>
      <pc:sldChg chg="addSp modSp add mod">
        <pc:chgData name="ניר יעקובוביץ" userId="7b7f0a8cbedeb82a" providerId="LiveId" clId="{D51A7A60-F6AD-4575-854E-9C87755F3C43}" dt="2021-08-14T09:59:15.354" v="14861" actId="1076"/>
        <pc:sldMkLst>
          <pc:docMk/>
          <pc:sldMk cId="192183807" sldId="296"/>
        </pc:sldMkLst>
        <pc:spChg chg="mod">
          <ac:chgData name="ניר יעקובוביץ" userId="7b7f0a8cbedeb82a" providerId="LiveId" clId="{D51A7A60-F6AD-4575-854E-9C87755F3C43}" dt="2021-08-14T09:58:41" v="14856" actId="20577"/>
          <ac:spMkLst>
            <pc:docMk/>
            <pc:sldMk cId="192183807" sldId="296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09:59:15.354" v="14861" actId="1076"/>
          <ac:picMkLst>
            <pc:docMk/>
            <pc:sldMk cId="192183807" sldId="296"/>
            <ac:picMk id="5" creationId="{5148F7AA-BC09-454A-B7D2-04D0A984EC2D}"/>
          </ac:picMkLst>
        </pc:picChg>
      </pc:sldChg>
      <pc:sldChg chg="addSp delSp modSp add mod setBg">
        <pc:chgData name="ניר יעקובוביץ" userId="7b7f0a8cbedeb82a" providerId="LiveId" clId="{D51A7A60-F6AD-4575-854E-9C87755F3C43}" dt="2021-08-14T11:10:48.306" v="15661" actId="1076"/>
        <pc:sldMkLst>
          <pc:docMk/>
          <pc:sldMk cId="4221192881" sldId="297"/>
        </pc:sldMkLst>
        <pc:spChg chg="mo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1:10:41.916" v="15659" actId="20577"/>
          <ac:spMkLst>
            <pc:docMk/>
            <pc:sldMk cId="4221192881" sldId="297"/>
            <ac:spMk id="3" creationId="{97D050DB-B702-4617-9CDC-C36AE50C65E4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8" creationId="{A7DA8593-5BA7-45F3-B447-37FB2B9F7E32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9" creationId="{035CBF17-C0BF-49C1-8FB7-B43A3545D81C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10" creationId="{F5147F3F-3E4A-4255-8C92-856618C47400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1" creationId="{A7DA8593-5BA7-45F3-B447-37FB2B9F7E32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3" creationId="{035CBF17-C0BF-49C1-8FB7-B43A3545D81C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5" creationId="{F5147F3F-3E4A-4255-8C92-856618C47400}"/>
          </ac:spMkLst>
        </pc:spChg>
        <pc:picChg chg="add mod ord">
          <ac:chgData name="ניר יעקובוביץ" userId="7b7f0a8cbedeb82a" providerId="LiveId" clId="{D51A7A60-F6AD-4575-854E-9C87755F3C43}" dt="2021-08-14T11:10:36.189" v="15657" actId="14100"/>
          <ac:picMkLst>
            <pc:docMk/>
            <pc:sldMk cId="4221192881" sldId="297"/>
            <ac:picMk id="4" creationId="{8C3EA6DE-3207-4597-992F-6EF199C0E7F0}"/>
          </ac:picMkLst>
        </pc:picChg>
        <pc:picChg chg="add mod">
          <ac:chgData name="ניר יעקובוביץ" userId="7b7f0a8cbedeb82a" providerId="LiveId" clId="{D51A7A60-F6AD-4575-854E-9C87755F3C43}" dt="2021-08-14T11:10:48.306" v="15661" actId="1076"/>
          <ac:picMkLst>
            <pc:docMk/>
            <pc:sldMk cId="4221192881" sldId="297"/>
            <ac:picMk id="6" creationId="{66C443C7-3AF7-4AD6-AF0B-D07557AE3BC9}"/>
          </ac:picMkLst>
        </pc:picChg>
      </pc:sldChg>
      <pc:sldChg chg="addSp modSp add mod">
        <pc:chgData name="ניר יעקובוביץ" userId="7b7f0a8cbedeb82a" providerId="LiveId" clId="{D51A7A60-F6AD-4575-854E-9C87755F3C43}" dt="2021-08-14T11:17:43.861" v="15935" actId="14100"/>
        <pc:sldMkLst>
          <pc:docMk/>
          <pc:sldMk cId="448758526" sldId="298"/>
        </pc:sldMkLst>
        <pc:spChg chg="mod">
          <ac:chgData name="ניר יעקובוביץ" userId="7b7f0a8cbedeb82a" providerId="LiveId" clId="{D51A7A60-F6AD-4575-854E-9C87755F3C43}" dt="2021-08-14T11:13:23.685" v="15929" actId="20577"/>
          <ac:spMkLst>
            <pc:docMk/>
            <pc:sldMk cId="448758526" sldId="298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11:17:43.861" v="15935" actId="14100"/>
          <ac:picMkLst>
            <pc:docMk/>
            <pc:sldMk cId="448758526" sldId="298"/>
            <ac:picMk id="5" creationId="{8851EDF9-FE27-4B1C-9367-C75C9DF04A34}"/>
          </ac:picMkLst>
        </pc:picChg>
      </pc:sldChg>
      <pc:sldChg chg="addSp modSp add mod">
        <pc:chgData name="ניר יעקובוביץ" userId="7b7f0a8cbedeb82a" providerId="LiveId" clId="{D51A7A60-F6AD-4575-854E-9C87755F3C43}" dt="2021-08-14T19:15:18.404" v="16582" actId="20577"/>
        <pc:sldMkLst>
          <pc:docMk/>
          <pc:sldMk cId="1414721797" sldId="299"/>
        </pc:sldMkLst>
        <pc:spChg chg="mod">
          <ac:chgData name="ניר יעקובוביץ" userId="7b7f0a8cbedeb82a" providerId="LiveId" clId="{D51A7A60-F6AD-4575-854E-9C87755F3C43}" dt="2021-08-14T11:24:36.872" v="15954" actId="20577"/>
          <ac:spMkLst>
            <pc:docMk/>
            <pc:sldMk cId="1414721797" sldId="299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15:18.404" v="16582" actId="20577"/>
          <ac:spMkLst>
            <pc:docMk/>
            <pc:sldMk cId="1414721797" sldId="299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12:22:36.064" v="16561" actId="1076"/>
          <ac:picMkLst>
            <pc:docMk/>
            <pc:sldMk cId="1414721797" sldId="299"/>
            <ac:picMk id="5" creationId="{1BA279ED-5D58-4611-9916-596E36A2D9F2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19:29:41.128" v="17072" actId="113"/>
        <pc:sldMkLst>
          <pc:docMk/>
          <pc:sldMk cId="2453133093" sldId="300"/>
        </pc:sldMkLst>
        <pc:spChg chg="mod">
          <ac:chgData name="ניר יעקובוביץ" userId="7b7f0a8cbedeb82a" providerId="LiveId" clId="{D51A7A60-F6AD-4575-854E-9C87755F3C43}" dt="2021-08-14T19:29:41.128" v="17072" actId="113"/>
          <ac:spMkLst>
            <pc:docMk/>
            <pc:sldMk cId="2453133093" sldId="300"/>
            <ac:spMk id="3" creationId="{E118DC39-480A-43EA-92C4-EB9A6AC6007F}"/>
          </ac:spMkLst>
        </pc:spChg>
        <pc:picChg chg="del">
          <ac:chgData name="ניר יעקובוביץ" userId="7b7f0a8cbedeb82a" providerId="LiveId" clId="{D51A7A60-F6AD-4575-854E-9C87755F3C43}" dt="2021-08-14T19:20:02.443" v="16590" actId="478"/>
          <ac:picMkLst>
            <pc:docMk/>
            <pc:sldMk cId="2453133093" sldId="300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4T19:25:02.264" v="16725" actId="1076"/>
          <ac:picMkLst>
            <pc:docMk/>
            <pc:sldMk cId="2453133093" sldId="300"/>
            <ac:picMk id="6" creationId="{3BA6167E-FE3E-447F-B096-661657E566B5}"/>
          </ac:picMkLst>
        </pc:picChg>
        <pc:picChg chg="del">
          <ac:chgData name="ניר יעקובוביץ" userId="7b7f0a8cbedeb82a" providerId="LiveId" clId="{D51A7A60-F6AD-4575-854E-9C87755F3C43}" dt="2021-08-14T19:19:55.631" v="16588" actId="478"/>
          <ac:picMkLst>
            <pc:docMk/>
            <pc:sldMk cId="2453133093" sldId="300"/>
            <ac:picMk id="7" creationId="{72626647-8D30-4E47-AA44-0E5F28E06123}"/>
          </ac:picMkLst>
        </pc:picChg>
        <pc:picChg chg="del">
          <ac:chgData name="ניר יעקובוביץ" userId="7b7f0a8cbedeb82a" providerId="LiveId" clId="{D51A7A60-F6AD-4575-854E-9C87755F3C43}" dt="2021-08-14T19:19:55.172" v="16587" actId="478"/>
          <ac:picMkLst>
            <pc:docMk/>
            <pc:sldMk cId="2453133093" sldId="300"/>
            <ac:picMk id="9" creationId="{3479416E-AC49-40D1-8330-E31C0D5D0B3F}"/>
          </ac:picMkLst>
        </pc:picChg>
        <pc:picChg chg="add mod">
          <ac:chgData name="ניר יעקובוביץ" userId="7b7f0a8cbedeb82a" providerId="LiveId" clId="{D51A7A60-F6AD-4575-854E-9C87755F3C43}" dt="2021-08-14T19:25:50.346" v="16782" actId="1076"/>
          <ac:picMkLst>
            <pc:docMk/>
            <pc:sldMk cId="2453133093" sldId="300"/>
            <ac:picMk id="10" creationId="{105DA31F-4D02-4100-B739-6BB879344737}"/>
          </ac:picMkLst>
        </pc:picChg>
        <pc:picChg chg="add mod">
          <ac:chgData name="ניר יעקובוביץ" userId="7b7f0a8cbedeb82a" providerId="LiveId" clId="{D51A7A60-F6AD-4575-854E-9C87755F3C43}" dt="2021-08-14T19:27:14.774" v="16873" actId="14100"/>
          <ac:picMkLst>
            <pc:docMk/>
            <pc:sldMk cId="2453133093" sldId="300"/>
            <ac:picMk id="12" creationId="{BBBD91B1-93E1-4482-9D05-7F620E75386A}"/>
          </ac:picMkLst>
        </pc:picChg>
        <pc:picChg chg="add mod">
          <ac:chgData name="ניר יעקובוביץ" userId="7b7f0a8cbedeb82a" providerId="LiveId" clId="{D51A7A60-F6AD-4575-854E-9C87755F3C43}" dt="2021-08-14T19:27:47.352" v="16937" actId="14100"/>
          <ac:picMkLst>
            <pc:docMk/>
            <pc:sldMk cId="2453133093" sldId="300"/>
            <ac:picMk id="14" creationId="{C5285E55-D78C-4B7C-A699-D1B15F117D10}"/>
          </ac:picMkLst>
        </pc:picChg>
        <pc:picChg chg="add mod">
          <ac:chgData name="ניר יעקובוביץ" userId="7b7f0a8cbedeb82a" providerId="LiveId" clId="{D51A7A60-F6AD-4575-854E-9C87755F3C43}" dt="2021-08-14T19:28:18.550" v="16995" actId="1076"/>
          <ac:picMkLst>
            <pc:docMk/>
            <pc:sldMk cId="2453133093" sldId="300"/>
            <ac:picMk id="16" creationId="{BCC30DFD-9E9F-447A-A963-7B515D7F3467}"/>
          </ac:picMkLst>
        </pc:picChg>
        <pc:picChg chg="add mod">
          <ac:chgData name="ניר יעקובוביץ" userId="7b7f0a8cbedeb82a" providerId="LiveId" clId="{D51A7A60-F6AD-4575-854E-9C87755F3C43}" dt="2021-08-14T19:28:45.217" v="17022" actId="1076"/>
          <ac:picMkLst>
            <pc:docMk/>
            <pc:sldMk cId="2453133093" sldId="300"/>
            <ac:picMk id="18" creationId="{25C468CD-D622-4CC8-B7A6-8376BEBFCF33}"/>
          </ac:picMkLst>
        </pc:picChg>
        <pc:picChg chg="add mod">
          <ac:chgData name="ניר יעקובוביץ" userId="7b7f0a8cbedeb82a" providerId="LiveId" clId="{D51A7A60-F6AD-4575-854E-9C87755F3C43}" dt="2021-08-14T19:29:38.251" v="17071" actId="14100"/>
          <ac:picMkLst>
            <pc:docMk/>
            <pc:sldMk cId="2453133093" sldId="300"/>
            <ac:picMk id="20" creationId="{D682ABC9-D5BE-4755-9914-CA33F258F1B1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20:39:24.880" v="18124" actId="255"/>
        <pc:sldMkLst>
          <pc:docMk/>
          <pc:sldMk cId="657671355" sldId="301"/>
        </pc:sldMkLst>
        <pc:spChg chg="mod">
          <ac:chgData name="ניר יעקובוביץ" userId="7b7f0a8cbedeb82a" providerId="LiveId" clId="{D51A7A60-F6AD-4575-854E-9C87755F3C43}" dt="2021-08-14T20:39:24.880" v="18124" actId="255"/>
          <ac:spMkLst>
            <pc:docMk/>
            <pc:sldMk cId="657671355" sldId="301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20:24:57.790" v="17335" actId="1076"/>
          <ac:picMkLst>
            <pc:docMk/>
            <pc:sldMk cId="657671355" sldId="301"/>
            <ac:picMk id="4" creationId="{381BC818-436F-4D38-B653-AA90C1190716}"/>
          </ac:picMkLst>
        </pc:picChg>
        <pc:picChg chg="del">
          <ac:chgData name="ניר יעקובוביץ" userId="7b7f0a8cbedeb82a" providerId="LiveId" clId="{D51A7A60-F6AD-4575-854E-9C87755F3C43}" dt="2021-08-14T20:18:55.223" v="17075" actId="478"/>
          <ac:picMkLst>
            <pc:docMk/>
            <pc:sldMk cId="657671355" sldId="301"/>
            <ac:picMk id="5" creationId="{ABFE9313-829C-4E96-88DA-096B749AD812}"/>
          </ac:picMkLst>
        </pc:picChg>
        <pc:picChg chg="del">
          <ac:chgData name="ניר יעקובוביץ" userId="7b7f0a8cbedeb82a" providerId="LiveId" clId="{D51A7A60-F6AD-4575-854E-9C87755F3C43}" dt="2021-08-14T20:18:54.821" v="17074" actId="478"/>
          <ac:picMkLst>
            <pc:docMk/>
            <pc:sldMk cId="657671355" sldId="301"/>
            <ac:picMk id="7" creationId="{03313902-5505-4BEF-B2EE-27F9CA3738FF}"/>
          </ac:picMkLst>
        </pc:picChg>
        <pc:picChg chg="add mod">
          <ac:chgData name="ניר יעקובוביץ" userId="7b7f0a8cbedeb82a" providerId="LiveId" clId="{D51A7A60-F6AD-4575-854E-9C87755F3C43}" dt="2021-08-14T20:31:24.237" v="17427" actId="1076"/>
          <ac:picMkLst>
            <pc:docMk/>
            <pc:sldMk cId="657671355" sldId="301"/>
            <ac:picMk id="8" creationId="{B9DBDAA5-C545-4AAB-AF9F-18CED0F8C90D}"/>
          </ac:picMkLst>
        </pc:picChg>
        <pc:picChg chg="add mod">
          <ac:chgData name="ניר יעקובוביץ" userId="7b7f0a8cbedeb82a" providerId="LiveId" clId="{D51A7A60-F6AD-4575-854E-9C87755F3C43}" dt="2021-08-14T20:33:02.577" v="17544" actId="1076"/>
          <ac:picMkLst>
            <pc:docMk/>
            <pc:sldMk cId="657671355" sldId="301"/>
            <ac:picMk id="10" creationId="{05F82E3C-2ED2-4484-A194-4CB90C85ABDD}"/>
          </ac:picMkLst>
        </pc:picChg>
        <pc:picChg chg="add mod">
          <ac:chgData name="ניר יעקובוביץ" userId="7b7f0a8cbedeb82a" providerId="LiveId" clId="{D51A7A60-F6AD-4575-854E-9C87755F3C43}" dt="2021-08-14T20:33:38.517" v="17580" actId="1076"/>
          <ac:picMkLst>
            <pc:docMk/>
            <pc:sldMk cId="657671355" sldId="301"/>
            <ac:picMk id="12" creationId="{2AFE72C4-D5CD-4A65-9976-82D882FF152A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20:55:24.928" v="19069" actId="20577"/>
        <pc:sldMkLst>
          <pc:docMk/>
          <pc:sldMk cId="2381287530" sldId="302"/>
        </pc:sldMkLst>
        <pc:spChg chg="mod">
          <ac:chgData name="ניר יעקובוביץ" userId="7b7f0a8cbedeb82a" providerId="LiveId" clId="{D51A7A60-F6AD-4575-854E-9C87755F3C43}" dt="2021-08-14T20:55:24.928" v="19069" actId="20577"/>
          <ac:spMkLst>
            <pc:docMk/>
            <pc:sldMk cId="2381287530" sldId="302"/>
            <ac:spMk id="3" creationId="{E118DC39-480A-43EA-92C4-EB9A6AC6007F}"/>
          </ac:spMkLst>
        </pc:spChg>
        <pc:spChg chg="add del mod">
          <ac:chgData name="ניר יעקובוביץ" userId="7b7f0a8cbedeb82a" providerId="LiveId" clId="{D51A7A60-F6AD-4575-854E-9C87755F3C43}" dt="2021-08-14T20:42:55.229" v="18164"/>
          <ac:spMkLst>
            <pc:docMk/>
            <pc:sldMk cId="2381287530" sldId="302"/>
            <ac:spMk id="6" creationId="{9C613A4F-8D10-47A8-BD7F-C7376F51F210}"/>
          </ac:spMkLst>
        </pc:spChg>
        <pc:spChg chg="add del">
          <ac:chgData name="ניר יעקובוביץ" userId="7b7f0a8cbedeb82a" providerId="LiveId" clId="{D51A7A60-F6AD-4575-854E-9C87755F3C43}" dt="2021-08-14T20:42:55.188" v="18162" actId="478"/>
          <ac:spMkLst>
            <pc:docMk/>
            <pc:sldMk cId="2381287530" sldId="302"/>
            <ac:spMk id="8" creationId="{E1DDBB55-EDEA-48D5-86FF-426FCBC9CB4D}"/>
          </ac:spMkLst>
        </pc:spChg>
        <pc:spChg chg="add del mod">
          <ac:chgData name="ניר יעקובוביץ" userId="7b7f0a8cbedeb82a" providerId="LiveId" clId="{D51A7A60-F6AD-4575-854E-9C87755F3C43}" dt="2021-08-14T20:43:07.944" v="18167" actId="478"/>
          <ac:spMkLst>
            <pc:docMk/>
            <pc:sldMk cId="2381287530" sldId="302"/>
            <ac:spMk id="9" creationId="{BB832D22-0E81-4A3D-85A5-9B03D7A756DC}"/>
          </ac:spMkLst>
        </pc:spChg>
        <pc:picChg chg="add mod ord">
          <ac:chgData name="ניר יעקובוביץ" userId="7b7f0a8cbedeb82a" providerId="LiveId" clId="{D51A7A60-F6AD-4575-854E-9C87755F3C43}" dt="2021-08-14T20:43:57.307" v="18192" actId="166"/>
          <ac:picMkLst>
            <pc:docMk/>
            <pc:sldMk cId="2381287530" sldId="302"/>
            <ac:picMk id="4" creationId="{B14B2E29-D123-42FA-83B8-1E5A03E37372}"/>
          </ac:picMkLst>
        </pc:picChg>
        <pc:picChg chg="del">
          <ac:chgData name="ניר יעקובוביץ" userId="7b7f0a8cbedeb82a" providerId="LiveId" clId="{D51A7A60-F6AD-4575-854E-9C87755F3C43}" dt="2021-08-14T20:39:04.662" v="18120" actId="478"/>
          <ac:picMkLst>
            <pc:docMk/>
            <pc:sldMk cId="2381287530" sldId="302"/>
            <ac:picMk id="5" creationId="{ABFE9313-829C-4E96-88DA-096B749AD812}"/>
          </ac:picMkLst>
        </pc:picChg>
        <pc:picChg chg="del">
          <ac:chgData name="ניר יעקובוביץ" userId="7b7f0a8cbedeb82a" providerId="LiveId" clId="{D51A7A60-F6AD-4575-854E-9C87755F3C43}" dt="2021-08-14T20:39:04.223" v="18119" actId="478"/>
          <ac:picMkLst>
            <pc:docMk/>
            <pc:sldMk cId="2381287530" sldId="302"/>
            <ac:picMk id="7" creationId="{03313902-5505-4BEF-B2EE-27F9CA3738FF}"/>
          </ac:picMkLst>
        </pc:picChg>
        <pc:picChg chg="add mod">
          <ac:chgData name="ניר יעקובוביץ" userId="7b7f0a8cbedeb82a" providerId="LiveId" clId="{D51A7A60-F6AD-4575-854E-9C87755F3C43}" dt="2021-08-14T20:46:15.154" v="18508" actId="14100"/>
          <ac:picMkLst>
            <pc:docMk/>
            <pc:sldMk cId="2381287530" sldId="302"/>
            <ac:picMk id="11" creationId="{C09B4BEB-D0E8-4942-B873-AE86BD79A96F}"/>
          </ac:picMkLst>
        </pc:picChg>
        <pc:picChg chg="add mod">
          <ac:chgData name="ניר יעקובוביץ" userId="7b7f0a8cbedeb82a" providerId="LiveId" clId="{D51A7A60-F6AD-4575-854E-9C87755F3C43}" dt="2021-08-14T20:46:44.068" v="18515" actId="1076"/>
          <ac:picMkLst>
            <pc:docMk/>
            <pc:sldMk cId="2381287530" sldId="302"/>
            <ac:picMk id="13" creationId="{47483AFB-5B64-4CC2-8CF6-7AFB3F445899}"/>
          </ac:picMkLst>
        </pc:picChg>
        <pc:picChg chg="add mod">
          <ac:chgData name="ניר יעקובוביץ" userId="7b7f0a8cbedeb82a" providerId="LiveId" clId="{D51A7A60-F6AD-4575-854E-9C87755F3C43}" dt="2021-08-14T20:47:06.956" v="18521" actId="1076"/>
          <ac:picMkLst>
            <pc:docMk/>
            <pc:sldMk cId="2381287530" sldId="302"/>
            <ac:picMk id="15" creationId="{581B0602-9BC4-4409-8CBD-3AE3087EC2CE}"/>
          </ac:picMkLst>
        </pc:picChg>
        <pc:picChg chg="add mod">
          <ac:chgData name="ניר יעקובוביץ" userId="7b7f0a8cbedeb82a" providerId="LiveId" clId="{D51A7A60-F6AD-4575-854E-9C87755F3C43}" dt="2021-08-14T20:47:18.092" v="18526" actId="1076"/>
          <ac:picMkLst>
            <pc:docMk/>
            <pc:sldMk cId="2381287530" sldId="302"/>
            <ac:picMk id="17" creationId="{F22811B8-2D5A-4973-B92C-C16DEF9698AD}"/>
          </ac:picMkLst>
        </pc:picChg>
        <pc:picChg chg="add mod">
          <ac:chgData name="ניר יעקובוביץ" userId="7b7f0a8cbedeb82a" providerId="LiveId" clId="{D51A7A60-F6AD-4575-854E-9C87755F3C43}" dt="2021-08-14T20:54:28.896" v="18959" actId="1076"/>
          <ac:picMkLst>
            <pc:docMk/>
            <pc:sldMk cId="2381287530" sldId="302"/>
            <ac:picMk id="31" creationId="{1A4B571A-A1A1-40FD-B939-5FE95D979E74}"/>
          </ac:picMkLst>
        </pc:picChg>
        <pc:cxnChg chg="add del mod">
          <ac:chgData name="ניר יעקובוביץ" userId="7b7f0a8cbedeb82a" providerId="LiveId" clId="{D51A7A60-F6AD-4575-854E-9C87755F3C43}" dt="2021-08-14T20:52:17.775" v="18932" actId="478"/>
          <ac:cxnSpMkLst>
            <pc:docMk/>
            <pc:sldMk cId="2381287530" sldId="302"/>
            <ac:cxnSpMk id="19" creationId="{BE8B5E36-D75A-4D07-BCA2-D8F95B31D2C4}"/>
          </ac:cxnSpMkLst>
        </pc:cxnChg>
        <pc:cxnChg chg="add mod">
          <ac:chgData name="ניר יעקובוביץ" userId="7b7f0a8cbedeb82a" providerId="LiveId" clId="{D51A7A60-F6AD-4575-854E-9C87755F3C43}" dt="2021-08-14T20:52:21.652" v="18934" actId="14100"/>
          <ac:cxnSpMkLst>
            <pc:docMk/>
            <pc:sldMk cId="2381287530" sldId="302"/>
            <ac:cxnSpMk id="21" creationId="{F69257BC-D9CE-4846-9813-E0475B483301}"/>
          </ac:cxnSpMkLst>
        </pc:cxnChg>
        <pc:cxnChg chg="add mod">
          <ac:chgData name="ניר יעקובוביץ" userId="7b7f0a8cbedeb82a" providerId="LiveId" clId="{D51A7A60-F6AD-4575-854E-9C87755F3C43}" dt="2021-08-14T20:52:35.363" v="18942" actId="14100"/>
          <ac:cxnSpMkLst>
            <pc:docMk/>
            <pc:sldMk cId="2381287530" sldId="302"/>
            <ac:cxnSpMk id="22" creationId="{F935FC9C-6749-4F52-83BB-E4FA50D90E20}"/>
          </ac:cxnSpMkLst>
        </pc:cxnChg>
      </pc:sldChg>
      <pc:sldChg chg="addSp delSp modSp add mod">
        <pc:chgData name="ניר יעקובוביץ" userId="7b7f0a8cbedeb82a" providerId="LiveId" clId="{D51A7A60-F6AD-4575-854E-9C87755F3C43}" dt="2021-08-15T08:47:17.292" v="19492" actId="1076"/>
        <pc:sldMkLst>
          <pc:docMk/>
          <pc:sldMk cId="2161330547" sldId="303"/>
        </pc:sldMkLst>
        <pc:spChg chg="mod">
          <ac:chgData name="ניר יעקובוביץ" userId="7b7f0a8cbedeb82a" providerId="LiveId" clId="{D51A7A60-F6AD-4575-854E-9C87755F3C43}" dt="2021-08-15T05:20:11.585" v="19136" actId="20577"/>
          <ac:spMkLst>
            <pc:docMk/>
            <pc:sldMk cId="2161330547" sldId="303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5T05:32:13.476" v="19461" actId="20577"/>
          <ac:spMkLst>
            <pc:docMk/>
            <pc:sldMk cId="2161330547" sldId="303"/>
            <ac:spMk id="3" creationId="{E118DC39-480A-43EA-92C4-EB9A6AC6007F}"/>
          </ac:spMkLst>
        </pc:spChg>
        <pc:picChg chg="del">
          <ac:chgData name="ניר יעקובוביץ" userId="7b7f0a8cbedeb82a" providerId="LiveId" clId="{D51A7A60-F6AD-4575-854E-9C87755F3C43}" dt="2021-08-15T05:19:47.333" v="19105" actId="478"/>
          <ac:picMkLst>
            <pc:docMk/>
            <pc:sldMk cId="2161330547" sldId="303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5T05:27:47.687" v="19425" actId="1076"/>
          <ac:picMkLst>
            <pc:docMk/>
            <pc:sldMk cId="2161330547" sldId="303"/>
            <ac:picMk id="6" creationId="{84FB14DE-89D0-44A4-92CE-970863E36E9F}"/>
          </ac:picMkLst>
        </pc:picChg>
        <pc:picChg chg="del">
          <ac:chgData name="ניר יעקובוביץ" userId="7b7f0a8cbedeb82a" providerId="LiveId" clId="{D51A7A60-F6AD-4575-854E-9C87755F3C43}" dt="2021-08-15T05:19:43.644" v="19103" actId="478"/>
          <ac:picMkLst>
            <pc:docMk/>
            <pc:sldMk cId="2161330547" sldId="303"/>
            <ac:picMk id="7" creationId="{72626647-8D30-4E47-AA44-0E5F28E06123}"/>
          </ac:picMkLst>
        </pc:picChg>
        <pc:picChg chg="del">
          <ac:chgData name="ניר יעקובוביץ" userId="7b7f0a8cbedeb82a" providerId="LiveId" clId="{D51A7A60-F6AD-4575-854E-9C87755F3C43}" dt="2021-08-15T05:19:43.286" v="19102" actId="478"/>
          <ac:picMkLst>
            <pc:docMk/>
            <pc:sldMk cId="2161330547" sldId="303"/>
            <ac:picMk id="9" creationId="{3479416E-AC49-40D1-8330-E31C0D5D0B3F}"/>
          </ac:picMkLst>
        </pc:picChg>
        <pc:picChg chg="add mod">
          <ac:chgData name="ניר יעקובוביץ" userId="7b7f0a8cbedeb82a" providerId="LiveId" clId="{D51A7A60-F6AD-4575-854E-9C87755F3C43}" dt="2021-08-15T08:47:17.292" v="19492" actId="1076"/>
          <ac:picMkLst>
            <pc:docMk/>
            <pc:sldMk cId="2161330547" sldId="303"/>
            <ac:picMk id="10" creationId="{A2CF69D3-FB5A-40F1-8A43-0C2A050FA396}"/>
          </ac:picMkLst>
        </pc:picChg>
        <pc:picChg chg="add del mod">
          <ac:chgData name="ניר יעקובוביץ" userId="7b7f0a8cbedeb82a" providerId="LiveId" clId="{D51A7A60-F6AD-4575-854E-9C87755F3C43}" dt="2021-08-15T05:33:35.361" v="19475" actId="478"/>
          <ac:picMkLst>
            <pc:docMk/>
            <pc:sldMk cId="2161330547" sldId="303"/>
            <ac:picMk id="12" creationId="{F66C042C-33BF-4DBE-AD6D-185818B2D323}"/>
          </ac:picMkLst>
        </pc:picChg>
        <pc:picChg chg="add del mod">
          <ac:chgData name="ניר יעקובוביץ" userId="7b7f0a8cbedeb82a" providerId="LiveId" clId="{D51A7A60-F6AD-4575-854E-9C87755F3C43}" dt="2021-08-15T05:33:34.960" v="19474" actId="478"/>
          <ac:picMkLst>
            <pc:docMk/>
            <pc:sldMk cId="2161330547" sldId="303"/>
            <ac:picMk id="14" creationId="{84C76024-E345-4DC5-85BC-7641804B7512}"/>
          </ac:picMkLst>
        </pc:picChg>
        <pc:picChg chg="add mod">
          <ac:chgData name="ניר יעקובוביץ" userId="7b7f0a8cbedeb82a" providerId="LiveId" clId="{D51A7A60-F6AD-4575-854E-9C87755F3C43}" dt="2021-08-15T05:33:51.225" v="19484" actId="1076"/>
          <ac:picMkLst>
            <pc:docMk/>
            <pc:sldMk cId="2161330547" sldId="303"/>
            <ac:picMk id="16" creationId="{FBA33BD1-8570-4129-AF8F-DBD1D01C80D5}"/>
          </ac:picMkLst>
        </pc:picChg>
        <pc:picChg chg="add mod">
          <ac:chgData name="ניר יעקובוביץ" userId="7b7f0a8cbedeb82a" providerId="LiveId" clId="{D51A7A60-F6AD-4575-854E-9C87755F3C43}" dt="2021-08-15T05:33:57.539" v="19488" actId="1076"/>
          <ac:picMkLst>
            <pc:docMk/>
            <pc:sldMk cId="2161330547" sldId="303"/>
            <ac:picMk id="18" creationId="{F434F796-474B-4C13-8A4B-DF63148EE8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161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471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76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623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788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557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6586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16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39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509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149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516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010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836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702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13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65F8-CA62-4434-B4F5-AD8E82863773}" type="datetimeFigureOut">
              <a:rPr lang="en-IL" smtClean="0"/>
              <a:t>16/08/2021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437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mage-segmentation-choosing-the-correct-metric-aa21fd5751af" TargetMode="External"/><Relationship Id="rId3" Type="http://schemas.openxmlformats.org/officeDocument/2006/relationships/hyperlink" Target="https://arxiv.org/pdf/1703.10593.pdf" TargetMode="External"/><Relationship Id="rId7" Type="http://schemas.openxmlformats.org/officeDocument/2006/relationships/hyperlink" Target="https://arxiv.org/pdf/1607.08022.pdf" TargetMode="External"/><Relationship Id="rId2" Type="http://schemas.openxmlformats.org/officeDocument/2006/relationships/hyperlink" Target="https://wiseodd.github.io/techblog/2017/02/18/coupled_g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ieltakeshi.github.io/2017/03/05/understanding-generative-adversarial-networks/" TargetMode="External"/><Relationship Id="rId5" Type="http://schemas.openxmlformats.org/officeDocument/2006/relationships/hyperlink" Target="https://arxiv.org/pdf/1611.04076.pdf" TargetMode="External"/><Relationship Id="rId4" Type="http://schemas.openxmlformats.org/officeDocument/2006/relationships/hyperlink" Target="https://sahiltinky94.medium.com/understanding-patchgan-9f3c8380c20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594" y="1650172"/>
            <a:ext cx="4252057" cy="107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CycleGAN</a:t>
            </a:r>
            <a:endParaRPr lang="en-US" sz="54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18D0B9C7-72C5-4680-87AE-29D11425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07" y="3439791"/>
            <a:ext cx="7850086" cy="17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71" y="161623"/>
            <a:ext cx="8911687" cy="643216"/>
          </a:xfrm>
        </p:spPr>
        <p:txBody>
          <a:bodyPr/>
          <a:lstStyle/>
          <a:p>
            <a:r>
              <a:rPr lang="en-US" b="1" u="sng" dirty="0"/>
              <a:t>Cycle consistency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820" y="804839"/>
            <a:ext cx="9775538" cy="4164195"/>
          </a:xfrm>
        </p:spPr>
        <p:txBody>
          <a:bodyPr>
            <a:normAutofit/>
          </a:bodyPr>
          <a:lstStyle/>
          <a:p>
            <a:r>
              <a:rPr lang="en-US" sz="2400" dirty="0"/>
              <a:t>Our model contains two mappings:</a:t>
            </a:r>
          </a:p>
          <a:p>
            <a:pPr marL="400050" lvl="1" indent="0">
              <a:buNone/>
            </a:pPr>
            <a:r>
              <a:rPr lang="en-US" sz="2200" dirty="0"/>
              <a:t>                                                  and discriminators Dy &amp; Dx, where Dy encourages G to translate X into outputs indistinguishable from domain Y.</a:t>
            </a:r>
          </a:p>
          <a:p>
            <a:r>
              <a:rPr lang="en-US" sz="2400" dirty="0"/>
              <a:t>To capture the cycle-consistency idea we apply two cycle-losses:</a:t>
            </a:r>
          </a:p>
          <a:p>
            <a:pPr marL="400050" lvl="1" indent="0">
              <a:buNone/>
            </a:pPr>
            <a:r>
              <a:rPr lang="en-US" sz="2200" dirty="0"/>
              <a:t>1. Forward: </a:t>
            </a:r>
          </a:p>
          <a:p>
            <a:pPr marL="400050" lvl="1" indent="0">
              <a:buNone/>
            </a:pPr>
            <a:r>
              <a:rPr lang="en-US" sz="2200" dirty="0"/>
              <a:t>2. Backward: 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F648C-E2AD-4CDB-9013-48A2768E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20" y="1304463"/>
            <a:ext cx="3729872" cy="36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392E4-EE2D-40FC-A2A6-B32ADE02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793" y="3318216"/>
            <a:ext cx="3839680" cy="3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37797-9544-4D29-A8B6-0FD082C74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90" y="3748184"/>
            <a:ext cx="4017040" cy="46028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BA2EAD4-E05F-44DC-A3B3-8CD71AA7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23" y="4138505"/>
            <a:ext cx="11167007" cy="27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56" y="306333"/>
            <a:ext cx="9262191" cy="128089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Some previous work – Image2image translation</a:t>
            </a:r>
            <a:endParaRPr lang="en-IL" sz="2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56" y="1087702"/>
            <a:ext cx="9698396" cy="5317811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 err="1"/>
              <a:t>CoGAN</a:t>
            </a:r>
            <a:r>
              <a:rPr lang="en-US" sz="2400" dirty="0"/>
              <a:t> &amp; Cross-modal scene networks – using the idea of learning joint distribution by sharing weights (Unpaired).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 Pix2Pix – Using conditional GAN (Paired).</a:t>
            </a:r>
            <a:endParaRPr lang="en-IL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0654D9-A3A9-4FA6-A4F9-2C0C282B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3" y="2097544"/>
            <a:ext cx="8728436" cy="26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CycleGAN</a:t>
            </a: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Architecture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222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89" y="288758"/>
            <a:ext cx="9756023" cy="658020"/>
          </a:xfrm>
        </p:spPr>
        <p:txBody>
          <a:bodyPr/>
          <a:lstStyle/>
          <a:p>
            <a:r>
              <a:rPr lang="en-US" b="1" u="sng" dirty="0" err="1"/>
              <a:t>CycleGAN</a:t>
            </a:r>
            <a:r>
              <a:rPr lang="en-US" b="1" u="sng" dirty="0"/>
              <a:t> - Architecture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589" y="946778"/>
            <a:ext cx="9756023" cy="5085347"/>
          </a:xfrm>
        </p:spPr>
        <p:txBody>
          <a:bodyPr>
            <a:normAutofit/>
          </a:bodyPr>
          <a:lstStyle/>
          <a:p>
            <a:r>
              <a:rPr lang="en-US" sz="2400" dirty="0"/>
              <a:t>Let’s consider the next problem – landscape stylization from summer to winter, with </a:t>
            </a:r>
            <a:r>
              <a:rPr lang="en-US" sz="2400" b="1" dirty="0"/>
              <a:t>unpaired</a:t>
            </a:r>
            <a:r>
              <a:rPr lang="en-US" sz="2400" dirty="0"/>
              <a:t> domains.</a:t>
            </a:r>
          </a:p>
          <a:p>
            <a:r>
              <a:rPr lang="en-US" sz="2400" dirty="0"/>
              <a:t>We have </a:t>
            </a:r>
            <a:r>
              <a:rPr lang="en-US" sz="2400" b="1" dirty="0"/>
              <a:t>Collection 1</a:t>
            </a:r>
            <a:r>
              <a:rPr lang="en-US" sz="2400" dirty="0"/>
              <a:t> – Summer landscapes, and </a:t>
            </a:r>
            <a:r>
              <a:rPr lang="en-US" sz="2400" b="1" dirty="0"/>
              <a:t>Collection 2</a:t>
            </a:r>
            <a:r>
              <a:rPr lang="en-US" sz="2400" dirty="0"/>
              <a:t> – Winter landscapes.</a:t>
            </a:r>
          </a:p>
          <a:p>
            <a:r>
              <a:rPr lang="en-US" sz="2400" dirty="0"/>
              <a:t>The model contains 2 GANs where each is responsible for     generating it’s own styled images, GAN 1 for summer and GAN 2 for winter.</a:t>
            </a:r>
          </a:p>
        </p:txBody>
      </p:sp>
      <p:pic>
        <p:nvPicPr>
          <p:cNvPr id="5" name="Picture 4" descr="A screen 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B81A922-BD78-4A2B-951E-EC41F889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0" y="4098746"/>
            <a:ext cx="5083891" cy="2591399"/>
          </a:xfrm>
          <a:prstGeom prst="rect">
            <a:avLst/>
          </a:prstGeom>
        </p:spPr>
      </p:pic>
      <p:pic>
        <p:nvPicPr>
          <p:cNvPr id="7" name="Picture 6" descr="A picture containing text, display, electronics, screenshot&#10;&#10;Description automatically generated">
            <a:extLst>
              <a:ext uri="{FF2B5EF4-FFF2-40B4-BE49-F238E27FC236}">
                <a16:creationId xmlns:a16="http://schemas.microsoft.com/office/drawing/2014/main" id="{30FA8A7D-6957-4D71-B39E-40B1E181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7" y="4190621"/>
            <a:ext cx="5441933" cy="25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5" y="224589"/>
            <a:ext cx="9258717" cy="6336632"/>
          </a:xfrm>
        </p:spPr>
        <p:txBody>
          <a:bodyPr>
            <a:normAutofit/>
          </a:bodyPr>
          <a:lstStyle/>
          <a:p>
            <a:r>
              <a:rPr lang="en-US" sz="2400" dirty="0"/>
              <a:t>Each GAN is responsible for synthesizing a seasonal-image given a different seasonal-image as input (Unlike vanilla GANS which used latent vector z).</a:t>
            </a:r>
          </a:p>
          <a:p>
            <a:endParaRPr lang="en-US" sz="2400" dirty="0"/>
          </a:p>
          <a:p>
            <a:r>
              <a:rPr lang="en-US" sz="2400" dirty="0"/>
              <a:t>Each GAN has a discriminator which predicts how likely the generated image is to have come from the target image collection.</a:t>
            </a:r>
          </a:p>
          <a:p>
            <a:endParaRPr lang="en-US" sz="2400" dirty="0"/>
          </a:p>
          <a:p>
            <a:r>
              <a:rPr lang="en-US" sz="2400" dirty="0"/>
              <a:t>Both GANs are learnt under the original Adversarial-Loss, Cycle-loss and in some applications, identity loss.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58777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DF98F-F55D-4223-B0DF-BBAE2C45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73" y="11712"/>
            <a:ext cx="9244657" cy="322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479D0-D7D7-4BF0-9B96-927E3DE4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373" y="3240641"/>
            <a:ext cx="9244657" cy="36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0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4160801" cy="659258"/>
          </a:xfrm>
        </p:spPr>
        <p:txBody>
          <a:bodyPr/>
          <a:lstStyle/>
          <a:p>
            <a:r>
              <a:rPr lang="en-US" b="1" u="sng" dirty="0"/>
              <a:t>Adversarial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8" y="1123094"/>
            <a:ext cx="10328197" cy="5734906"/>
          </a:xfrm>
        </p:spPr>
        <p:txBody>
          <a:bodyPr>
            <a:normAutofit/>
          </a:bodyPr>
          <a:lstStyle/>
          <a:p>
            <a:r>
              <a:rPr lang="en-US" sz="2400" dirty="0"/>
              <a:t> Recall cross entropy between two distributions P and Q: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 Thus, for one data point x1 and it’s label y1, we the loss:</a:t>
            </a:r>
          </a:p>
          <a:p>
            <a:endParaRPr lang="en-US" sz="2400" dirty="0"/>
          </a:p>
          <a:p>
            <a:r>
              <a:rPr lang="en-US" sz="2800" dirty="0"/>
              <a:t> </a:t>
            </a:r>
            <a:r>
              <a:rPr lang="en-US" sz="2400" dirty="0"/>
              <a:t>Summing over the entire dataset of N samples we get:</a:t>
            </a:r>
          </a:p>
          <a:p>
            <a:endParaRPr lang="en-US" sz="2400" dirty="0"/>
          </a:p>
          <a:p>
            <a:r>
              <a:rPr lang="en-US" sz="2400" dirty="0"/>
              <a:t>In the case of GANs, our Xi’s only come from two sources, either:</a:t>
            </a:r>
          </a:p>
          <a:p>
            <a:pPr marL="0" indent="0">
              <a:buNone/>
            </a:pPr>
            <a:r>
              <a:rPr lang="en-US" sz="2400" dirty="0"/>
              <a:t>				, the true data distribution, or  			  , where</a:t>
            </a:r>
          </a:p>
          <a:p>
            <a:pPr marL="0" indent="0">
              <a:buNone/>
            </a:pPr>
            <a:r>
              <a:rPr lang="en-US" sz="2400" b="1" dirty="0"/>
              <a:t> Plugging everything up we get: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3BA6167E-FE3E-447F-B096-661657E5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33" y="1559408"/>
            <a:ext cx="2437077" cy="668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DA31F-4D02-4100-B739-6BB87934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1" y="2664300"/>
            <a:ext cx="5541690" cy="508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D91B1-93E1-4482-9D05-7F620E75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52" y="3636158"/>
            <a:ext cx="5541690" cy="664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285E55-D78C-4B7C-A699-D1B15F117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172" y="4705216"/>
            <a:ext cx="1521110" cy="367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30DFD-9E9F-447A-A963-7B515D7F3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430" y="4705216"/>
            <a:ext cx="1228143" cy="4768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68CD-D622-4CC8-B7A6-8376BEBFC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911" y="4778695"/>
            <a:ext cx="1470581" cy="329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82ABC9-D5BE-4755-9914-CA33F258F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681" y="5732549"/>
            <a:ext cx="7993589" cy="8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3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247" y="160421"/>
            <a:ext cx="10255205" cy="6577263"/>
          </a:xfrm>
        </p:spPr>
        <p:txBody>
          <a:bodyPr>
            <a:normAutofit/>
          </a:bodyPr>
          <a:lstStyle/>
          <a:p>
            <a:r>
              <a:rPr lang="en-US" sz="2400" dirty="0"/>
              <a:t>The discriminator minimizes, and the generators maximizes it, taking (-) over the previous expression we get: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Breaking the objective – </a:t>
            </a:r>
          </a:p>
          <a:p>
            <a:pPr marL="400050" lvl="1" indent="0">
              <a:buNone/>
            </a:pPr>
            <a:r>
              <a:rPr lang="en-US" sz="2400" dirty="0"/>
              <a:t>Discriminator maximizes:  </a:t>
            </a:r>
          </a:p>
          <a:p>
            <a:pPr marL="400050" lvl="1" indent="0">
              <a:buNone/>
            </a:pPr>
            <a:r>
              <a:rPr lang="en-US" sz="2400" dirty="0"/>
              <a:t>Generator minimizes</a:t>
            </a:r>
            <a:r>
              <a:rPr lang="en-US" sz="2200" dirty="0"/>
              <a:t>: 						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 maximizes when D(x) </a:t>
            </a:r>
            <a:r>
              <a:rPr lang="en-US" sz="2400" dirty="0">
                <a:sym typeface="Wingdings" panose="05000000000000000000" pitchFamily="2" charset="2"/>
              </a:rPr>
              <a:t> 1, and when D(G(z))  0.</a:t>
            </a:r>
          </a:p>
          <a:p>
            <a:r>
              <a:rPr lang="en-US" sz="2400" dirty="0">
                <a:sym typeface="Wingdings" panose="05000000000000000000" pitchFamily="2" charset="2"/>
              </a:rPr>
              <a:t>G minimizes when D(G(z))1.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BC818-436F-4D38-B653-AA90C119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94" y="1124198"/>
            <a:ext cx="6045310" cy="680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DBDAA5-C545-4AAB-AF9F-18CED0F8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27" y="1124198"/>
            <a:ext cx="1732715" cy="612426"/>
          </a:xfrm>
          <a:prstGeom prst="rect">
            <a:avLst/>
          </a:prstGeom>
        </p:spPr>
      </p:pic>
      <p:pic>
        <p:nvPicPr>
          <p:cNvPr id="10" name="Picture 9" descr="A picture containing text, gauge, watch, clock&#10;&#10;Description automatically generated">
            <a:extLst>
              <a:ext uri="{FF2B5EF4-FFF2-40B4-BE49-F238E27FC236}">
                <a16:creationId xmlns:a16="http://schemas.microsoft.com/office/drawing/2014/main" id="{05F82E3C-2ED2-4484-A194-4CB90C85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63" y="2488904"/>
            <a:ext cx="3801618" cy="558337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2AFE72C4-D5CD-4A65-9976-82D882FF1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847" y="2964883"/>
            <a:ext cx="1994318" cy="5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667" y="140368"/>
            <a:ext cx="9657347" cy="6577263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Saturation problem – </a:t>
            </a:r>
            <a:r>
              <a:rPr lang="en-US" sz="2400" dirty="0"/>
              <a:t>occurs when gradients</a:t>
            </a:r>
          </a:p>
          <a:p>
            <a:pPr marL="457200" lvl="1" indent="0">
              <a:buNone/>
            </a:pPr>
            <a:r>
              <a:rPr lang="en-US" sz="2200" dirty="0"/>
              <a:t>are too small, thus we get almost no learning </a:t>
            </a:r>
          </a:p>
          <a:p>
            <a:pPr marL="457200" lvl="1" indent="0">
              <a:buNone/>
            </a:pPr>
            <a:r>
              <a:rPr lang="en-US" sz="2200" dirty="0"/>
              <a:t>progress at all</a:t>
            </a:r>
            <a:r>
              <a:rPr lang="en-US" sz="2200" b="1" dirty="0"/>
              <a:t>.</a:t>
            </a:r>
          </a:p>
          <a:p>
            <a:pPr marL="457200" lvl="1" indent="0">
              <a:buNone/>
            </a:pPr>
            <a:r>
              <a:rPr lang="en-US" sz="2200" i="1" dirty="0"/>
              <a:t>In regard to our generator objective:</a:t>
            </a:r>
          </a:p>
          <a:p>
            <a:pPr marL="457200" lvl="1" indent="0">
              <a:buNone/>
            </a:pPr>
            <a:endParaRPr lang="en-US" sz="2200" i="1" dirty="0"/>
          </a:p>
          <a:p>
            <a:pPr lvl="1">
              <a:buFontTx/>
              <a:buChar char="-"/>
            </a:pPr>
            <a:r>
              <a:rPr lang="en-US" sz="2200" i="1" dirty="0"/>
              <a:t>At D(G(z))=X</a:t>
            </a:r>
            <a:r>
              <a:rPr lang="en-US" sz="2200" i="1" dirty="0">
                <a:sym typeface="Wingdings" panose="05000000000000000000" pitchFamily="2" charset="2"/>
              </a:rPr>
              <a:t> 0 , gradient of log(1-x) is small.</a:t>
            </a:r>
          </a:p>
          <a:p>
            <a:pPr lvl="1">
              <a:buFontTx/>
              <a:buChar char="-"/>
            </a:pPr>
            <a:r>
              <a:rPr lang="en-US" sz="2200" i="1" dirty="0">
                <a:sym typeface="Wingdings" panose="05000000000000000000" pitchFamily="2" charset="2"/>
              </a:rPr>
              <a:t>And we want greater gradients where our model fails.</a:t>
            </a:r>
          </a:p>
          <a:p>
            <a:pPr lvl="1">
              <a:buFontTx/>
              <a:buChar char="-"/>
            </a:pPr>
            <a:endParaRPr lang="en-US" sz="2200" i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200" b="1" i="1" dirty="0">
                <a:sym typeface="Wingdings" panose="05000000000000000000" pitchFamily="2" charset="2"/>
              </a:rPr>
              <a:t>Solving saturation – </a:t>
            </a:r>
            <a:r>
              <a:rPr lang="en-US" sz="2200" i="1" dirty="0">
                <a:sym typeface="Wingdings" panose="05000000000000000000" pitchFamily="2" charset="2"/>
              </a:rPr>
              <a:t>We modify our generator’s</a:t>
            </a:r>
          </a:p>
          <a:p>
            <a:pPr marL="457200" lvl="1" indent="0">
              <a:buNone/>
            </a:pPr>
            <a:r>
              <a:rPr lang="en-US" sz="2200" i="1" dirty="0">
                <a:sym typeface="Wingdings" panose="05000000000000000000" pitchFamily="2" charset="2"/>
              </a:rPr>
              <a:t>objective into:</a:t>
            </a:r>
          </a:p>
          <a:p>
            <a:pPr marL="457200" lvl="1" indent="0">
              <a:buNone/>
            </a:pPr>
            <a:endParaRPr lang="en-US" sz="2200" i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200" i="1" dirty="0"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r>
              <a:rPr lang="en-US" sz="2200" i="1" dirty="0">
                <a:sym typeface="Wingdings" panose="05000000000000000000" pitchFamily="2" charset="2"/>
              </a:rPr>
              <a:t>And now when generator fails, greater</a:t>
            </a:r>
          </a:p>
          <a:p>
            <a:pPr marL="457200" lvl="1" indent="0">
              <a:buNone/>
            </a:pPr>
            <a:r>
              <a:rPr lang="en-US" sz="2200" i="1" dirty="0">
                <a:sym typeface="Wingdings" panose="05000000000000000000" pitchFamily="2" charset="2"/>
              </a:rPr>
              <a:t>    gradients are achieved.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4B2E29-D123-42FA-83B8-1E5A03E3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32" y="248065"/>
            <a:ext cx="2381582" cy="2762636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09B4BEB-D0E8-4942-B873-AE86BD79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01" y="1952477"/>
            <a:ext cx="1959617" cy="57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483AFB-5B64-4CC2-8CF6-7AFB3F44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675" y="2375970"/>
            <a:ext cx="1167417" cy="47426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81B0602-9BC4-4409-8CBD-3AE3087E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932" y="3623843"/>
            <a:ext cx="2255647" cy="2708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1B8-2D5A-4973-B92C-C16DEF969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180" y="5566991"/>
            <a:ext cx="929900" cy="5792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9257BC-D9CE-4846-9813-E0475B483301}"/>
              </a:ext>
            </a:extLst>
          </p:cNvPr>
          <p:cNvCxnSpPr>
            <a:cxnSpLocks/>
          </p:cNvCxnSpPr>
          <p:nvPr/>
        </p:nvCxnSpPr>
        <p:spPr>
          <a:xfrm flipV="1">
            <a:off x="9767675" y="684233"/>
            <a:ext cx="115619" cy="852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5FC9C-6749-4F52-83BB-E4FA50D90E20}"/>
              </a:ext>
            </a:extLst>
          </p:cNvPr>
          <p:cNvCxnSpPr>
            <a:cxnSpLocks/>
          </p:cNvCxnSpPr>
          <p:nvPr/>
        </p:nvCxnSpPr>
        <p:spPr>
          <a:xfrm flipH="1">
            <a:off x="10067827" y="5138606"/>
            <a:ext cx="1126253" cy="428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1A4B571A-A1A1-40FD-B939-5FE95D979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66" y="4928202"/>
            <a:ext cx="2170154" cy="8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6398096" cy="659258"/>
          </a:xfrm>
        </p:spPr>
        <p:txBody>
          <a:bodyPr>
            <a:normAutofit/>
          </a:bodyPr>
          <a:lstStyle/>
          <a:p>
            <a:r>
              <a:rPr lang="en-US" b="1" u="sng" dirty="0"/>
              <a:t>Lease Squares GAN Loss 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242" y="1123094"/>
            <a:ext cx="10936084" cy="5734906"/>
          </a:xfrm>
        </p:spPr>
        <p:txBody>
          <a:bodyPr>
            <a:normAutofit/>
          </a:bodyPr>
          <a:lstStyle/>
          <a:p>
            <a:r>
              <a:rPr lang="en-US" sz="2400" dirty="0"/>
              <a:t> The least squares loss (</a:t>
            </a:r>
            <a:r>
              <a:rPr lang="en-US" sz="2400" dirty="0" err="1"/>
              <a:t>Xudong</a:t>
            </a:r>
            <a:r>
              <a:rPr lang="en-US" sz="2400" dirty="0"/>
              <a:t> Mao, 2016) is an approach based on the observation of the limitations using binary-cross-entropy loss when generated images are very different from real images.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a, b are the labels for fake and real data.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and c denotes the value that G wants D to believe</a:t>
            </a:r>
          </a:p>
          <a:p>
            <a:pPr marL="0" indent="0">
              <a:buNone/>
            </a:pPr>
            <a:r>
              <a:rPr lang="en-US" sz="2200" dirty="0"/>
              <a:t>	for fake data.</a:t>
            </a:r>
            <a:endParaRPr lang="en-US" sz="2400" dirty="0"/>
          </a:p>
        </p:txBody>
      </p:sp>
      <p:pic>
        <p:nvPicPr>
          <p:cNvPr id="6" name="Picture 5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84FB14DE-89D0-44A4-92CE-970863E3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197" y="3577814"/>
            <a:ext cx="2906967" cy="2549609"/>
          </a:xfrm>
          <a:prstGeom prst="rect">
            <a:avLst/>
          </a:prstGeom>
        </p:spPr>
      </p:pic>
      <p:pic>
        <p:nvPicPr>
          <p:cNvPr id="5" name="Picture 4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71B0E7C4-40F4-4882-8E6F-DA6E16A3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75" y="2663251"/>
            <a:ext cx="811643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3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368" y="601106"/>
            <a:ext cx="3968296" cy="691343"/>
          </a:xfrm>
        </p:spPr>
        <p:txBody>
          <a:bodyPr/>
          <a:lstStyle/>
          <a:p>
            <a:r>
              <a:rPr lang="en-US" b="1" dirty="0"/>
              <a:t>About the paper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Published at the IEEE conference.</a:t>
            </a:r>
          </a:p>
          <a:p>
            <a:r>
              <a:rPr lang="en-US" sz="3200" dirty="0"/>
              <a:t>9341 citations.</a:t>
            </a:r>
          </a:p>
        </p:txBody>
      </p:sp>
    </p:spTree>
    <p:extLst>
      <p:ext uri="{BB962C8B-B14F-4D97-AF65-F5344CB8AC3E}">
        <p14:creationId xmlns:p14="http://schemas.microsoft.com/office/powerpoint/2010/main" val="372080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399" y="160421"/>
            <a:ext cx="10296054" cy="6577263"/>
          </a:xfrm>
        </p:spPr>
        <p:txBody>
          <a:bodyPr>
            <a:normAutofit/>
          </a:bodyPr>
          <a:lstStyle/>
          <a:p>
            <a:r>
              <a:rPr lang="en-US" sz="2400" dirty="0"/>
              <a:t> Minimizing this objective yields minimizing Pearson      divergence, if a, b and c satisfy the conditions of </a:t>
            </a:r>
            <a:r>
              <a:rPr lang="en-US" sz="2400" b="1" dirty="0"/>
              <a:t>b-c=1 and b-a=2.</a:t>
            </a:r>
          </a:p>
          <a:p>
            <a:endParaRPr lang="en-US" sz="2400" dirty="0"/>
          </a:p>
          <a:p>
            <a:r>
              <a:rPr lang="en-US" sz="2400" dirty="0"/>
              <a:t>By choosing a=-1, b=1, c=0, we get: </a:t>
            </a:r>
          </a:p>
          <a:p>
            <a:pPr marL="0" indent="0">
              <a:buNone/>
            </a:pPr>
            <a:endParaRPr lang="en-US" sz="2400" dirty="0"/>
          </a:p>
          <a:p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C8348-9808-4E84-ADD8-EF0CC257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32" y="160421"/>
            <a:ext cx="341618" cy="40994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2FEF007-4967-44F6-9859-4116F701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60" y="2298365"/>
            <a:ext cx="9511644" cy="1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6464083" cy="65925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Adversarial Loss in </a:t>
            </a:r>
            <a:r>
              <a:rPr lang="en-US" b="1" u="sng" dirty="0" err="1"/>
              <a:t>CycleGAN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8" y="1123094"/>
            <a:ext cx="10328197" cy="5734906"/>
          </a:xfrm>
        </p:spPr>
        <p:txBody>
          <a:bodyPr>
            <a:normAutofit/>
          </a:bodyPr>
          <a:lstStyle/>
          <a:p>
            <a:r>
              <a:rPr lang="en-US" sz="2400" dirty="0"/>
              <a:t>We apply adversarial losses to both mapping functions, for the mapping function,                      and it’s discriminator Dy we express the objective as: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r>
              <a:rPr lang="en-US" sz="2400" dirty="0"/>
              <a:t>Recall that G aims to minimize, against D which maximizes, thus:</a:t>
            </a:r>
          </a:p>
          <a:p>
            <a:endParaRPr lang="en-US" sz="24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2EF0A-14AC-4F41-A646-93624D2A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12" y="1622294"/>
            <a:ext cx="1473595" cy="28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26647-8D30-4E47-AA44-0E5F28E0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9" y="2528742"/>
            <a:ext cx="9269871" cy="1301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9416E-AC49-40D1-8330-E31C0D5D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26" y="5235706"/>
            <a:ext cx="6866561" cy="5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105" y="160421"/>
            <a:ext cx="9657347" cy="65772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And we introduce similar adversarial loss for the 2</a:t>
            </a:r>
            <a:r>
              <a:rPr lang="en-US" sz="2400" baseline="30000" dirty="0"/>
              <a:t>nd</a:t>
            </a:r>
            <a:r>
              <a:rPr lang="en-US" sz="2400" dirty="0"/>
              <a:t> mapping function                     and it’s discriminator Dx : </a:t>
            </a:r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E9313-829C-4E96-88DA-096B749A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97" y="683926"/>
            <a:ext cx="1481597" cy="35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13902-5505-4BEF-B2EE-27F9CA37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805" y="1288623"/>
            <a:ext cx="6497946" cy="5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988" y="271477"/>
            <a:ext cx="5396043" cy="675301"/>
          </a:xfrm>
        </p:spPr>
        <p:txBody>
          <a:bodyPr/>
          <a:lstStyle/>
          <a:p>
            <a:r>
              <a:rPr lang="en-US" b="1" u="sng" dirty="0"/>
              <a:t>Cycle Consistency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88" y="946778"/>
            <a:ext cx="10337012" cy="5790906"/>
          </a:xfrm>
        </p:spPr>
        <p:txBody>
          <a:bodyPr>
            <a:normAutofit/>
          </a:bodyPr>
          <a:lstStyle/>
          <a:p>
            <a:r>
              <a:rPr lang="en-US" sz="2400" dirty="0"/>
              <a:t> For each image x from domain X, we want –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Forward loss:</a:t>
            </a:r>
            <a:r>
              <a:rPr lang="en-US" sz="2400" dirty="0"/>
              <a:t> 									   	   </a:t>
            </a:r>
          </a:p>
          <a:p>
            <a:r>
              <a:rPr lang="en-US" sz="2400" dirty="0"/>
              <a:t> For each image y from domain, Y we want –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Backward loss: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/>
              <a:t>Plugging it together we get (</a:t>
            </a:r>
            <a:r>
              <a:rPr lang="en-US" sz="2400" b="1" dirty="0"/>
              <a:t>using L1 norm</a:t>
            </a:r>
            <a:r>
              <a:rPr lang="en-US" sz="2400" dirty="0"/>
              <a:t>):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 The distance metric can be changed per task.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F5774-975C-4C19-9A42-23158499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58" y="2453469"/>
            <a:ext cx="4037311" cy="405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DCECB-F379-4D4E-A6CD-4A217D63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27" y="1468585"/>
            <a:ext cx="4229754" cy="43965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EFA7AF91-2ECB-4BE7-B849-41299C856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295" y="3999355"/>
            <a:ext cx="7338282" cy="13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66294"/>
            <a:ext cx="8911687" cy="780484"/>
          </a:xfrm>
        </p:spPr>
        <p:txBody>
          <a:bodyPr/>
          <a:lstStyle/>
          <a:p>
            <a:r>
              <a:rPr lang="en-US" b="1" u="sng" dirty="0"/>
              <a:t>Full objective function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579" y="810705"/>
            <a:ext cx="9832157" cy="6047295"/>
          </a:xfrm>
        </p:spPr>
        <p:txBody>
          <a:bodyPr>
            <a:normAutofit/>
          </a:bodyPr>
          <a:lstStyle/>
          <a:p>
            <a:r>
              <a:rPr lang="en-US" sz="2400" dirty="0"/>
              <a:t> The full objective is: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 Where Lambda controls the relative importance of the two   objectives, We aim to solve: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L" sz="28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03B9401-FABC-4FA2-A980-01525BD5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54" y="1269500"/>
            <a:ext cx="6339582" cy="17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24DB1-2D2E-44A6-B1D2-81EF01D2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27" y="4034789"/>
            <a:ext cx="7997256" cy="10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24490"/>
            <a:ext cx="8911687" cy="79933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Breaking down the objective into Training</a:t>
            </a:r>
            <a:br>
              <a:rPr lang="en-US" b="1" u="sng" dirty="0"/>
            </a:b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373" y="1159496"/>
            <a:ext cx="10372627" cy="569850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Discriminator are trained, according to: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Lgan1 + Lgan2 </a:t>
            </a:r>
            <a:r>
              <a:rPr lang="en-US" sz="2400" dirty="0"/>
              <a:t>, with generators’ weights frozen.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 </a:t>
            </a:r>
            <a:r>
              <a:rPr lang="en-US" sz="2400" dirty="0"/>
              <a:t>Generators are trained, according to:</a:t>
            </a:r>
          </a:p>
          <a:p>
            <a:pPr marL="0" indent="0">
              <a:buNone/>
            </a:pPr>
            <a:r>
              <a:rPr lang="en-US" sz="2400" b="1" dirty="0"/>
              <a:t>	Lgan1+Lgan2+ForwardCycleLoss+BackwardCycleLoss</a:t>
            </a:r>
          </a:p>
          <a:p>
            <a:pPr marL="0" indent="0">
              <a:buNone/>
            </a:pPr>
            <a:r>
              <a:rPr lang="en-US" sz="2400" dirty="0"/>
              <a:t>	with discriminators’ weights frozen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/>
              <a:t>* In the paper they replaced the log-likelihood objective by a </a:t>
            </a:r>
            <a:r>
              <a:rPr lang="en-US" sz="2400" b="1" dirty="0"/>
              <a:t>least      squares loss, </a:t>
            </a:r>
            <a:r>
              <a:rPr lang="en-US" sz="2400" dirty="0"/>
              <a:t>and in some tasks added </a:t>
            </a:r>
            <a:r>
              <a:rPr lang="en-US" sz="2400" b="1" dirty="0"/>
              <a:t>Identity loss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L" sz="28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E4DD2C9-9DD3-457A-B2CB-234C25F4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09" y="5698504"/>
            <a:ext cx="548716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11" y="0"/>
            <a:ext cx="4369349" cy="659258"/>
          </a:xfrm>
        </p:spPr>
        <p:txBody>
          <a:bodyPr/>
          <a:lstStyle/>
          <a:p>
            <a:r>
              <a:rPr lang="en-US" b="1" u="sng" dirty="0"/>
              <a:t>Some visualization</a:t>
            </a:r>
            <a:endParaRPr lang="en-IL" b="1" u="sng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567161A-17A4-41A0-84AB-6DB08845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40" y="145910"/>
            <a:ext cx="6263888" cy="6712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A849E-CF30-49C8-8947-6A803EE6276B}"/>
              </a:ext>
            </a:extLst>
          </p:cNvPr>
          <p:cNvSpPr txBox="1"/>
          <p:nvPr/>
        </p:nvSpPr>
        <p:spPr>
          <a:xfrm>
            <a:off x="1583703" y="898358"/>
            <a:ext cx="4127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top to bottom</a:t>
            </a:r>
          </a:p>
          <a:p>
            <a:pPr marL="457200" indent="-457200">
              <a:buFontTx/>
              <a:buChar char="-"/>
            </a:pPr>
            <a:r>
              <a:rPr lang="en-US" sz="2400" dirty="0" err="1"/>
              <a:t>Photo:Cezanne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 err="1"/>
              <a:t>Horses:Zebras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 err="1"/>
              <a:t>Winter:Summer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Aerial Photos: Google Maps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5798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4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Architecture Implementation</a:t>
            </a: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0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52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91" y="0"/>
            <a:ext cx="10491479" cy="714496"/>
          </a:xfrm>
        </p:spPr>
        <p:txBody>
          <a:bodyPr>
            <a:normAutofit/>
          </a:bodyPr>
          <a:lstStyle/>
          <a:p>
            <a:r>
              <a:rPr lang="en-US" b="1" u="sng" dirty="0"/>
              <a:t>Implementation (Gen’ &amp; Disc’) 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946" y="714495"/>
            <a:ext cx="10382054" cy="6053949"/>
          </a:xfrm>
        </p:spPr>
        <p:txBody>
          <a:bodyPr>
            <a:normAutofit/>
          </a:bodyPr>
          <a:lstStyle/>
          <a:p>
            <a:r>
              <a:rPr lang="en-US" sz="2400" dirty="0"/>
              <a:t>Similarly to Pix2Pix architecture, the </a:t>
            </a:r>
            <a:r>
              <a:rPr lang="en-US" sz="2400" dirty="0" err="1"/>
              <a:t>CycleGAN</a:t>
            </a:r>
            <a:r>
              <a:rPr lang="en-US" sz="2400" dirty="0"/>
              <a:t> architecture is built of modified encoder-decoder as a generator, and modified </a:t>
            </a:r>
            <a:r>
              <a:rPr lang="en-US" sz="2400" dirty="0" err="1"/>
              <a:t>PatchGan</a:t>
            </a:r>
            <a:r>
              <a:rPr lang="en-US" sz="2400" dirty="0"/>
              <a:t> as discriminator.</a:t>
            </a:r>
          </a:p>
          <a:p>
            <a:endParaRPr lang="en-IL" sz="2800" dirty="0"/>
          </a:p>
        </p:txBody>
      </p:sp>
      <p:pic>
        <p:nvPicPr>
          <p:cNvPr id="6" name="Picture 5" descr="Chart, timeline&#10;&#10;Description automatically generated">
            <a:extLst>
              <a:ext uri="{FF2B5EF4-FFF2-40B4-BE49-F238E27FC236}">
                <a16:creationId xmlns:a16="http://schemas.microsoft.com/office/drawing/2014/main" id="{897D54C3-1290-454A-96C1-56CB5F03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7" y="2045617"/>
            <a:ext cx="6408183" cy="4101236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175772E0-053C-4791-BB7F-A9D4A769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63" y="2045617"/>
            <a:ext cx="5257667" cy="4097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1CFB6-48A6-4822-A75B-E4048D63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99" y="1926935"/>
            <a:ext cx="104464" cy="43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7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520" y="263951"/>
            <a:ext cx="10180948" cy="642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/>
              <a:t>Generator</a:t>
            </a:r>
          </a:p>
          <a:p>
            <a:r>
              <a:rPr lang="en-US" sz="2400" b="1" dirty="0"/>
              <a:t>The Encoder</a:t>
            </a:r>
            <a:r>
              <a:rPr lang="en-US" sz="2400" dirty="0"/>
              <a:t>, is responsible for down</a:t>
            </a:r>
          </a:p>
          <a:p>
            <a:pPr marL="0" indent="0">
              <a:buNone/>
            </a:pPr>
            <a:r>
              <a:rPr lang="en-US" sz="2400" dirty="0"/>
              <a:t>    scaling in multiple resolutions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Transformer (bottleneck), </a:t>
            </a:r>
            <a:r>
              <a:rPr lang="en-US" sz="2400" dirty="0"/>
              <a:t>forces the model to learn a compression of the original image.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Decoder</a:t>
            </a:r>
            <a:r>
              <a:rPr lang="en-US" sz="2400" dirty="0"/>
              <a:t>, is responsible for up sampling. and due to loss of</a:t>
            </a:r>
          </a:p>
          <a:p>
            <a:pPr marL="0" indent="0">
              <a:buNone/>
            </a:pPr>
            <a:r>
              <a:rPr lang="en-US" sz="2400" dirty="0"/>
              <a:t>	localization, skip-connections are added from the Encoder 	respectively.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BC4AF57-39A8-41E4-A7F3-F2F4015B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79" y="98981"/>
            <a:ext cx="3707972" cy="23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5011033" cy="7234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the main authors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Jun-Yan Zho : Professor in Carnegie Mellon University.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Taesung</a:t>
            </a:r>
            <a:r>
              <a:rPr lang="en-US" sz="2800" dirty="0"/>
              <a:t> Park : Professor in Berkeley University.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34111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20" y="138014"/>
            <a:ext cx="3883289" cy="808764"/>
          </a:xfrm>
        </p:spPr>
        <p:txBody>
          <a:bodyPr/>
          <a:lstStyle/>
          <a:p>
            <a:r>
              <a:rPr lang="en-US" b="1" u="sng" dirty="0"/>
              <a:t>Discriminator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220" y="946778"/>
            <a:ext cx="10293516" cy="5911222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Similar to the encoding path</a:t>
            </a:r>
          </a:p>
          <a:p>
            <a:pPr marL="457200" lvl="1" indent="0">
              <a:buNone/>
            </a:pPr>
            <a:r>
              <a:rPr lang="en-US" sz="2400" dirty="0"/>
              <a:t>Of the Generator, with the use</a:t>
            </a:r>
          </a:p>
          <a:p>
            <a:pPr marL="457200" lvl="1" indent="0">
              <a:buNone/>
            </a:pPr>
            <a:r>
              <a:rPr lang="en-US" sz="2400" dirty="0"/>
              <a:t>Of Instance Normalization layers.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2800" dirty="0"/>
              <a:t> </a:t>
            </a:r>
            <a:r>
              <a:rPr lang="en-US" sz="2400" dirty="0"/>
              <a:t>It outputs a 30x30 output-map, where every cell corresponds to 70x70 input overlapping patches, and the discriminator outputs values [0,1] (fake/real) for every cell.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555EEE1-6CED-46C1-AC49-6EBD745C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48" y="138015"/>
            <a:ext cx="4557830" cy="35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b="1" u="sng"/>
              <a:t>Understanding the output layer</a:t>
            </a:r>
            <a:endParaRPr lang="en-IL" sz="3200" b="1" u="sng"/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310C3F1D-1B47-4597-AF21-01E6E11E3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918" y="1813089"/>
            <a:ext cx="4816060" cy="3777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Starting from the last layer, with K=4, S=1, K(L) = 1, we get K(L-1)=4 (hence 4x4 receptive field from layer 3)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And the receptive field for layer L-1 is: 7x7, since K=4, S=1, K(L-1)=4, so we get K(L-2) = 7.</a:t>
            </a:r>
          </a:p>
          <a:p>
            <a:r>
              <a:rPr lang="en-US" sz="2000" dirty="0">
                <a:solidFill>
                  <a:schemeClr val="tx1"/>
                </a:solidFill>
              </a:rPr>
              <a:t>Going back towards the 1</a:t>
            </a:r>
            <a:r>
              <a:rPr lang="en-US" sz="2000" baseline="30000" dirty="0">
                <a:solidFill>
                  <a:schemeClr val="tx1"/>
                </a:solidFill>
              </a:rPr>
              <a:t>st</a:t>
            </a:r>
            <a:r>
              <a:rPr lang="en-US" sz="2000" dirty="0">
                <a:solidFill>
                  <a:schemeClr val="tx1"/>
                </a:solidFill>
              </a:rPr>
              <a:t> layer, we finally get a receptive field of size 70x70, for every cell in the output layer.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905A59-FFA1-42B8-970F-EB399877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74" y="88925"/>
            <a:ext cx="5680586" cy="3337344"/>
          </a:xfrm>
          <a:prstGeom prst="rect">
            <a:avLst/>
          </a:prstGeom>
        </p:spPr>
      </p:pic>
      <p:pic>
        <p:nvPicPr>
          <p:cNvPr id="7" name="Content Placeholder 6" descr="A white board with red writing&#10;&#10;Description automatically generated with medium confidence">
            <a:extLst>
              <a:ext uri="{FF2B5EF4-FFF2-40B4-BE49-F238E27FC236}">
                <a16:creationId xmlns:a16="http://schemas.microsoft.com/office/drawing/2014/main" id="{14B11BF9-B5EF-4E03-B620-9BED9883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74" y="3715918"/>
            <a:ext cx="5890531" cy="27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9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66" y="545618"/>
            <a:ext cx="8502978" cy="338422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This technique is originally devised for style-transfer, and the problem it tries to address is that the result of stylization should not, in general, depend on the contrast of the content image.</a:t>
            </a:r>
          </a:p>
          <a:p>
            <a:pPr marL="0" indent="0">
              <a:lnSpc>
                <a:spcPct val="90000"/>
              </a:lnSpc>
              <a:buNone/>
            </a:pPr>
            <a:endParaRPr lang="en-IL" sz="1200" dirty="0">
              <a:solidFill>
                <a:schemeClr val="tx1"/>
              </a:solidFill>
            </a:endParaRPr>
          </a:p>
        </p:txBody>
      </p:sp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A55032-107A-48A6-A55F-B8B00361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50" y="2070744"/>
            <a:ext cx="3544587" cy="3982683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4B46E9-942A-4270-950E-E30EF8A8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4" y="2485886"/>
            <a:ext cx="7720552" cy="3358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944" y="155836"/>
            <a:ext cx="6023728" cy="128089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Instance Normalization</a:t>
            </a:r>
            <a:endParaRPr lang="en-IL" sz="3200" b="1" u="sng" dirty="0"/>
          </a:p>
        </p:txBody>
      </p:sp>
    </p:spTree>
    <p:extLst>
      <p:ext uri="{BB962C8B-B14F-4D97-AF65-F5344CB8AC3E}">
        <p14:creationId xmlns:p14="http://schemas.microsoft.com/office/powerpoint/2010/main" val="355577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Evaluations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06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135" y="190477"/>
            <a:ext cx="6956428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Evaluation – Metrics &amp; Baselines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620" y="772998"/>
            <a:ext cx="10602379" cy="5762550"/>
          </a:xfrm>
        </p:spPr>
        <p:txBody>
          <a:bodyPr/>
          <a:lstStyle/>
          <a:p>
            <a:r>
              <a:rPr lang="en-US" b="1" dirty="0"/>
              <a:t>AMT – Amazon mechanical Turk – </a:t>
            </a:r>
            <a:r>
              <a:rPr lang="en-US" dirty="0"/>
              <a:t>25 participants, 40 pairs of images (generated, real),   required to determine which is real (% </a:t>
            </a:r>
            <a:r>
              <a:rPr lang="en-US" dirty="0" err="1"/>
              <a:t>Turkers</a:t>
            </a:r>
            <a:r>
              <a:rPr lang="en-US" dirty="0"/>
              <a:t> labeled real = #of fooled participants).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FCN score – </a:t>
            </a:r>
            <a:r>
              <a:rPr lang="en-US" dirty="0"/>
              <a:t>automatic evaluation, this score estimates how the generated images are interpretable based on pre-trained models that perform semantic segmentation.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The FCN predicts a label map for a generated photo, this label map can then be 	compared against input ground truth labels using standard semantic segmentation 	metrics (</a:t>
            </a:r>
            <a:r>
              <a:rPr lang="en-US" b="1" dirty="0"/>
              <a:t>per-pixel accuracy, per-class accuracy, mean class </a:t>
            </a:r>
            <a:r>
              <a:rPr lang="en-US" b="1" dirty="0" err="1"/>
              <a:t>IoU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IL" b="1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2230E8F-A683-44D7-81F5-E77F13F7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55" y="4062953"/>
            <a:ext cx="4196827" cy="89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73175-AD1D-4D38-A101-CA4B94ED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135" y="5233341"/>
            <a:ext cx="4564824" cy="1031139"/>
          </a:xfrm>
          <a:prstGeom prst="rect">
            <a:avLst/>
          </a:prstGeom>
        </p:spPr>
      </p:pic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86CA0A10-5FD7-4E41-9C15-59BA4182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7" y="3952094"/>
            <a:ext cx="4873990" cy="28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69" y="105635"/>
            <a:ext cx="7823694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– Results over baselines</a:t>
            </a:r>
            <a:endParaRPr lang="en-IL" sz="3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7C7FE-FBA4-489A-8791-419757C26970}"/>
              </a:ext>
            </a:extLst>
          </p:cNvPr>
          <p:cNvSpPr txBox="1"/>
          <p:nvPr/>
        </p:nvSpPr>
        <p:spPr>
          <a:xfrm>
            <a:off x="443060" y="3684163"/>
            <a:ext cx="1160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The </a:t>
            </a:r>
            <a:r>
              <a:rPr lang="en-US" b="1" dirty="0" err="1"/>
              <a:t>CycleGAN</a:t>
            </a:r>
            <a:r>
              <a:rPr lang="en-US" b="1" dirty="0"/>
              <a:t> can produce translation that are often of similar quality to the fully supervised Pix2Pix</a:t>
            </a:r>
            <a:endParaRPr lang="en-IL" b="1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C8DC3FC-5AE6-4494-B13F-6FEED4C2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7" y="4385339"/>
            <a:ext cx="5198612" cy="2012764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66151D6-F66D-4D76-8B5E-B0A30EAF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0" y="4505635"/>
            <a:ext cx="5313941" cy="213306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204FA94-C7A3-482E-9066-1A516C64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4" y="772997"/>
            <a:ext cx="12027976" cy="27809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56B272-63CF-4687-B4CB-C3D5811F0148}"/>
              </a:ext>
            </a:extLst>
          </p:cNvPr>
          <p:cNvCxnSpPr/>
          <p:nvPr/>
        </p:nvCxnSpPr>
        <p:spPr>
          <a:xfrm>
            <a:off x="4572000" y="6146276"/>
            <a:ext cx="11406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7A6D-6C5C-4F43-9A00-0396A4737E26}"/>
              </a:ext>
            </a:extLst>
          </p:cNvPr>
          <p:cNvCxnSpPr/>
          <p:nvPr/>
        </p:nvCxnSpPr>
        <p:spPr>
          <a:xfrm>
            <a:off x="7524161" y="6298676"/>
            <a:ext cx="11406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03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575" y="57820"/>
            <a:ext cx="9284849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– Analyzing loss functions</a:t>
            </a:r>
            <a:endParaRPr lang="en-IL" sz="3200" b="1" u="sng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80FF247-93F3-4B13-B3E6-53C962B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87" y="5335090"/>
            <a:ext cx="4385118" cy="152291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8BB3E1D-1AE3-48D8-B087-F9A8BF66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1" y="5285835"/>
            <a:ext cx="4419059" cy="15721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4510C9-44DB-4EF5-B11A-ECBD6CF2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575" y="496886"/>
            <a:ext cx="10538613" cy="4055448"/>
          </a:xfrm>
        </p:spPr>
        <p:txBody>
          <a:bodyPr>
            <a:normAutofit/>
          </a:bodyPr>
          <a:lstStyle/>
          <a:p>
            <a:r>
              <a:rPr lang="en-US" dirty="0"/>
              <a:t>Removing the GAN loss substantially degraded results, as does removing the cycle consistency loss.</a:t>
            </a:r>
          </a:p>
          <a:p>
            <a:r>
              <a:rPr lang="en-US" dirty="0"/>
              <a:t>When using only one-sided cycle loss, it often incurs training instability and causes mode-collapse especially for the direction of the mapping that was removed.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IL" b="1" dirty="0"/>
          </a:p>
        </p:txBody>
      </p:sp>
      <p:pic>
        <p:nvPicPr>
          <p:cNvPr id="7" name="Picture 6" descr="A picture containing text, different, screenshot, colorful&#10;&#10;Description automatically generated">
            <a:extLst>
              <a:ext uri="{FF2B5EF4-FFF2-40B4-BE49-F238E27FC236}">
                <a16:creationId xmlns:a16="http://schemas.microsoft.com/office/drawing/2014/main" id="{424A56DC-FFF7-4725-9DCF-7CA4E4DC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5" y="1796357"/>
            <a:ext cx="11258224" cy="344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8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661" y="57912"/>
            <a:ext cx="5401005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- Results</a:t>
            </a:r>
            <a:endParaRPr lang="en-IL" sz="3200" b="1" u="sng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26D157F-F8F0-4338-A829-A0FCC40D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59" y="5085545"/>
            <a:ext cx="4880389" cy="1902332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8694754-98FB-497B-B26D-1A80F7FD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53" y="559905"/>
            <a:ext cx="9160212" cy="4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9284849" cy="667362"/>
          </a:xfrm>
        </p:spPr>
        <p:txBody>
          <a:bodyPr>
            <a:normAutofit/>
          </a:bodyPr>
          <a:lstStyle/>
          <a:p>
            <a:r>
              <a:rPr lang="en-US" b="1" u="sng" dirty="0"/>
              <a:t>Evaluation – Results over paired-datasets</a:t>
            </a:r>
            <a:endParaRPr lang="en-IL" b="1" u="sng" dirty="0"/>
          </a:p>
        </p:txBody>
      </p:sp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C7B4A5B-74BB-47E0-BF9A-AEE4906F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163" y="848412"/>
            <a:ext cx="5718785" cy="59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1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Applications – over unpaired datasets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40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412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85" y="557337"/>
            <a:ext cx="8911687" cy="1280890"/>
          </a:xfrm>
        </p:spPr>
        <p:txBody>
          <a:bodyPr>
            <a:noAutofit/>
          </a:bodyPr>
          <a:lstStyle/>
          <a:p>
            <a:r>
              <a:rPr lang="en-US" b="1" u="sng" dirty="0"/>
              <a:t>Introduction:</a:t>
            </a:r>
            <a:br>
              <a:rPr lang="en-US" b="1" u="sng" dirty="0"/>
            </a:br>
            <a:r>
              <a:rPr lang="en-US" b="1" u="sng" dirty="0"/>
              <a:t>Image-To-Image translation </a:t>
            </a:r>
            <a:br>
              <a:rPr lang="en-US" u="sng" dirty="0"/>
            </a:br>
            <a:endParaRPr lang="en-IL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CA99F-278A-4D45-BF2F-E485F6F2CB65}"/>
              </a:ext>
            </a:extLst>
          </p:cNvPr>
          <p:cNvSpPr txBox="1"/>
          <p:nvPr/>
        </p:nvSpPr>
        <p:spPr>
          <a:xfrm>
            <a:off x="1432875" y="1838227"/>
            <a:ext cx="107591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to image translation is a task where we generate an image with a specific modification, given some other image.</a:t>
            </a:r>
          </a:p>
          <a:p>
            <a:r>
              <a:rPr lang="en-US" sz="2400" dirty="0"/>
              <a:t>For example: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Summer landscapes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Winter landscapes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Segmented mask </a:t>
            </a:r>
            <a:r>
              <a:rPr lang="en-US" sz="2400" dirty="0">
                <a:sym typeface="Wingdings" panose="05000000000000000000" pitchFamily="2" charset="2"/>
              </a:rPr>
              <a:t> Real photo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Real images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artistic styled paintings, and more…</a:t>
            </a:r>
          </a:p>
          <a:p>
            <a:endParaRPr lang="en-US" sz="2400" dirty="0"/>
          </a:p>
          <a:p>
            <a:r>
              <a:rPr lang="en-US" sz="2400" b="1" dirty="0"/>
              <a:t>This task mainly requires a big dataset of paired-images, which is a very hard demand to achieve at most cases.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81307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544" y="914400"/>
            <a:ext cx="10303497" cy="5762550"/>
          </a:xfrm>
        </p:spPr>
        <p:txBody>
          <a:bodyPr/>
          <a:lstStyle/>
          <a:p>
            <a:r>
              <a:rPr lang="en-US" b="1" dirty="0"/>
              <a:t>Collection style transfer – </a:t>
            </a:r>
            <a:r>
              <a:rPr lang="en-US" dirty="0"/>
              <a:t>The model is trained over Flickr dataset which contains landscape photographs against works of different artists, attempting to mimic their style.</a:t>
            </a:r>
            <a:endParaRPr lang="en-IL" b="1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48B2935-A119-4369-8408-7E867AFC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1" y="1684827"/>
            <a:ext cx="8794306" cy="49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Object transfiguration – </a:t>
            </a:r>
            <a:r>
              <a:rPr lang="en-US" dirty="0"/>
              <a:t>The model is trained to translate one object class from ImageNet dataset to another.</a:t>
            </a:r>
            <a:endParaRPr lang="en-IL" b="1" dirty="0"/>
          </a:p>
        </p:txBody>
      </p:sp>
      <p:pic>
        <p:nvPicPr>
          <p:cNvPr id="8" name="Picture 7" descr="A collage of giraffes and zebras&#10;&#10;Description automatically generated with medium confidence">
            <a:extLst>
              <a:ext uri="{FF2B5EF4-FFF2-40B4-BE49-F238E27FC236}">
                <a16:creationId xmlns:a16="http://schemas.microsoft.com/office/drawing/2014/main" id="{4FF4FD1E-687E-4016-AEA8-B83128FC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84" y="1975429"/>
            <a:ext cx="10786321" cy="38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Season transfer – </a:t>
            </a:r>
            <a:r>
              <a:rPr lang="en-US" dirty="0"/>
              <a:t>The model is trained on around 1200 winter and  900 summer photos of Yosemite (From Flickr dataset). </a:t>
            </a:r>
            <a:r>
              <a:rPr lang="en-US" b="1" dirty="0"/>
              <a:t> </a:t>
            </a:r>
            <a:endParaRPr lang="en-IL" b="1" dirty="0"/>
          </a:p>
        </p:txBody>
      </p:sp>
      <p:pic>
        <p:nvPicPr>
          <p:cNvPr id="5" name="Picture 4" descr="A picture containing text, tree, outdoor, different&#10;&#10;Description automatically generated">
            <a:extLst>
              <a:ext uri="{FF2B5EF4-FFF2-40B4-BE49-F238E27FC236}">
                <a16:creationId xmlns:a16="http://schemas.microsoft.com/office/drawing/2014/main" id="{5148F7AA-BC09-454A-B7D2-04D0A984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24" y="1999354"/>
            <a:ext cx="10761917" cy="42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91" y="116362"/>
            <a:ext cx="6574536" cy="1259894"/>
          </a:xfrm>
        </p:spPr>
        <p:txBody>
          <a:bodyPr>
            <a:normAutofit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858085"/>
            <a:ext cx="11892856" cy="5136296"/>
          </a:xfrm>
        </p:spPr>
        <p:txBody>
          <a:bodyPr>
            <a:normAutofit/>
          </a:bodyPr>
          <a:lstStyle/>
          <a:p>
            <a:r>
              <a:rPr lang="en-US" b="1" dirty="0"/>
              <a:t>Photo generation from paintings – </a:t>
            </a:r>
            <a:r>
              <a:rPr lang="en-US" dirty="0"/>
              <a:t>For this task, they found it is helpful to introduce additional loss to encourage the mapping to preserver color composition between the input and output, by applying </a:t>
            </a:r>
            <a:r>
              <a:rPr lang="en-US" b="1" dirty="0"/>
              <a:t>Identity Loss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Without it, the generator G and F, are free to change the tint of input images when there is no need to.</a:t>
            </a:r>
            <a:endParaRPr lang="en-IL" dirty="0"/>
          </a:p>
        </p:txBody>
      </p:sp>
      <p:pic>
        <p:nvPicPr>
          <p:cNvPr id="6" name="Picture 5" descr="A picture containing text, different, same, various&#10;&#10;Description automatically generated">
            <a:extLst>
              <a:ext uri="{FF2B5EF4-FFF2-40B4-BE49-F238E27FC236}">
                <a16:creationId xmlns:a16="http://schemas.microsoft.com/office/drawing/2014/main" id="{66C443C7-3AF7-4AD6-AF0B-D07557AE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06" y="3044381"/>
            <a:ext cx="5111773" cy="3782197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C3EA6DE-3207-4597-992F-6EF199C0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93" y="1564364"/>
            <a:ext cx="5111773" cy="894559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Photo Enhancement – </a:t>
            </a:r>
            <a:r>
              <a:rPr lang="en-US" dirty="0"/>
              <a:t>The model is trained over flower photos from Flickr dataset, where source domain consists of flower photos taken by smartphones, and the target contains photos captured by DSLRs.</a:t>
            </a:r>
            <a:r>
              <a:rPr lang="en-US" b="1" dirty="0"/>
              <a:t> </a:t>
            </a:r>
            <a:endParaRPr lang="en-IL" b="1" dirty="0"/>
          </a:p>
        </p:txBody>
      </p:sp>
      <p:pic>
        <p:nvPicPr>
          <p:cNvPr id="5" name="Picture 4" descr="A picture containing flower, plant, outdoor, different&#10;&#10;Description automatically generated">
            <a:extLst>
              <a:ext uri="{FF2B5EF4-FFF2-40B4-BE49-F238E27FC236}">
                <a16:creationId xmlns:a16="http://schemas.microsoft.com/office/drawing/2014/main" id="{8851EDF9-FE27-4B1C-9367-C75C9DF0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74" y="2039484"/>
            <a:ext cx="10540176" cy="37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58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Limitations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232" y="848412"/>
            <a:ext cx="9916444" cy="5762550"/>
          </a:xfrm>
        </p:spPr>
        <p:txBody>
          <a:bodyPr/>
          <a:lstStyle/>
          <a:p>
            <a:r>
              <a:rPr lang="en-US" b="1" dirty="0"/>
              <a:t>Typical failure cases – </a:t>
            </a:r>
            <a:r>
              <a:rPr lang="en-US" dirty="0"/>
              <a:t>On tasks that require geometric changes, only little success is achieved, for example, the Cat-&gt;Dog transfiguration.</a:t>
            </a:r>
          </a:p>
          <a:p>
            <a:r>
              <a:rPr lang="en-US" b="1" dirty="0"/>
              <a:t>Distributed characteristics of the training datasets –</a:t>
            </a:r>
            <a:r>
              <a:rPr lang="en-US" dirty="0"/>
              <a:t> For example, the horse-&gt;zebra case, the bizarre output is because the dataset doesn’t contain images of a person riding a horse/zebra.</a:t>
            </a:r>
            <a:endParaRPr lang="en-IL" b="1" dirty="0"/>
          </a:p>
        </p:txBody>
      </p:sp>
      <p:pic>
        <p:nvPicPr>
          <p:cNvPr id="6" name="Picture 5" descr="A collage of pictures of dogs and a horse&#10;&#10;Description automatically generated with low confidence">
            <a:extLst>
              <a:ext uri="{FF2B5EF4-FFF2-40B4-BE49-F238E27FC236}">
                <a16:creationId xmlns:a16="http://schemas.microsoft.com/office/drawing/2014/main" id="{1A7A8C24-7750-4244-8B3E-0BE14774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66" y="2646898"/>
            <a:ext cx="11386475" cy="40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1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202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081" y="624110"/>
            <a:ext cx="2790333" cy="723923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References</a:t>
            </a:r>
            <a:endParaRPr lang="en-IL" sz="32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30" y="1348033"/>
            <a:ext cx="9911482" cy="45631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https://wiseodd.github.io/techblog/2017/02/18/coupled_gan/</a:t>
            </a:r>
            <a:r>
              <a:rPr lang="en-US" dirty="0"/>
              <a:t>  </a:t>
            </a:r>
            <a:r>
              <a:rPr lang="en-US" dirty="0" err="1"/>
              <a:t>cogan</a:t>
            </a:r>
            <a:endParaRPr lang="en-US" dirty="0"/>
          </a:p>
          <a:p>
            <a:r>
              <a:rPr lang="en-US" dirty="0">
                <a:hlinkClick r:id="rId3"/>
              </a:rPr>
              <a:t>https://arxiv.org/pdf/1703.10593.pdf</a:t>
            </a:r>
            <a:r>
              <a:rPr lang="en-US" dirty="0"/>
              <a:t>     </a:t>
            </a:r>
            <a:r>
              <a:rPr lang="en-US" dirty="0" err="1"/>
              <a:t>cyclegan</a:t>
            </a:r>
            <a:r>
              <a:rPr lang="en-US" dirty="0"/>
              <a:t> paper</a:t>
            </a:r>
          </a:p>
          <a:p>
            <a:r>
              <a:rPr lang="en-US" dirty="0">
                <a:hlinkClick r:id="rId4"/>
              </a:rPr>
              <a:t>https://sahiltinky94.medium.com/understanding-patchgan-9f3c8380c207</a:t>
            </a:r>
            <a:r>
              <a:rPr lang="en-US" dirty="0"/>
              <a:t> </a:t>
            </a:r>
            <a:r>
              <a:rPr lang="en-US" dirty="0" err="1"/>
              <a:t>patchgan</a:t>
            </a:r>
            <a:endParaRPr lang="en-US" dirty="0"/>
          </a:p>
          <a:p>
            <a:r>
              <a:rPr lang="en-US" dirty="0">
                <a:hlinkClick r:id="rId5"/>
              </a:rPr>
              <a:t>https://arxiv.org/pdf/1611.04076.pdf</a:t>
            </a:r>
            <a:r>
              <a:rPr lang="en-US" dirty="0"/>
              <a:t>  least-square </a:t>
            </a:r>
            <a:r>
              <a:rPr lang="en-US" dirty="0" err="1"/>
              <a:t>gan</a:t>
            </a:r>
            <a:r>
              <a:rPr lang="en-US" dirty="0"/>
              <a:t> paper</a:t>
            </a:r>
          </a:p>
          <a:p>
            <a:r>
              <a:rPr lang="en-US" dirty="0">
                <a:hlinkClick r:id="rId6"/>
              </a:rPr>
              <a:t>https://danieltakeshi.github.io/2017/03/05/understanding-generative-adversarial-networks/</a:t>
            </a:r>
            <a:r>
              <a:rPr lang="en-US" dirty="0"/>
              <a:t> adversarial loss</a:t>
            </a:r>
          </a:p>
          <a:p>
            <a:r>
              <a:rPr lang="en-US" dirty="0"/>
              <a:t> </a:t>
            </a:r>
            <a:r>
              <a:rPr lang="en-US" dirty="0">
                <a:hlinkClick r:id="rId7"/>
              </a:rPr>
              <a:t>https://arxiv.org/pdf/1607.08022.pdf</a:t>
            </a:r>
            <a:r>
              <a:rPr lang="en-US" dirty="0"/>
              <a:t> instance normalization</a:t>
            </a:r>
          </a:p>
          <a:p>
            <a:r>
              <a:rPr lang="en-US" dirty="0">
                <a:hlinkClick r:id="rId8"/>
              </a:rPr>
              <a:t>https://towardsdatascience.com/image-segmentation-choosing-the-correct-metric-aa21fd5751af</a:t>
            </a:r>
            <a:r>
              <a:rPr lang="en-US" dirty="0"/>
              <a:t> evaluation metrics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46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513" y="567549"/>
            <a:ext cx="8911687" cy="1280890"/>
          </a:xfrm>
        </p:spPr>
        <p:txBody>
          <a:bodyPr/>
          <a:lstStyle/>
          <a:p>
            <a:r>
              <a:rPr lang="en-US" b="1" u="sng" dirty="0"/>
              <a:t>Unpaired image to image translation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513" y="1607186"/>
            <a:ext cx="9771957" cy="4924927"/>
          </a:xfrm>
        </p:spPr>
        <p:txBody>
          <a:bodyPr>
            <a:normAutofit/>
          </a:bodyPr>
          <a:lstStyle/>
          <a:p>
            <a:r>
              <a:rPr lang="en-US" sz="2800" dirty="0" err="1"/>
              <a:t>CycleGAN</a:t>
            </a:r>
            <a:r>
              <a:rPr lang="en-US" sz="2800" dirty="0"/>
              <a:t> requires a softer demand – a dataset of images from 2 different domains X and Y.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CycleGAN</a:t>
            </a:r>
            <a:r>
              <a:rPr lang="en-US" sz="2800" dirty="0"/>
              <a:t> doesn’t require the pair dependency between images from the different domains.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215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454" y="497305"/>
            <a:ext cx="8915400" cy="2931695"/>
          </a:xfrm>
        </p:spPr>
        <p:txBody>
          <a:bodyPr>
            <a:normAutofit/>
          </a:bodyPr>
          <a:lstStyle/>
          <a:p>
            <a:r>
              <a:rPr lang="en-US" sz="2400" dirty="0"/>
              <a:t>Quote from original paper:</a:t>
            </a:r>
          </a:p>
          <a:p>
            <a:pPr marL="0" indent="0">
              <a:buNone/>
            </a:pPr>
            <a:r>
              <a:rPr lang="en-US" sz="2400" dirty="0"/>
              <a:t>“ We present a method that can learn to capture special characteristics of one image collection and figuring out how these characteristics could be translated into the other image collection, </a:t>
            </a:r>
            <a:r>
              <a:rPr lang="en-US" sz="2400" b="1" dirty="0"/>
              <a:t>all in the absence of any paired training examples.</a:t>
            </a:r>
            <a:endParaRPr lang="en-IL" sz="2400" b="1" dirty="0"/>
          </a:p>
        </p:txBody>
      </p:sp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1973F28-D18D-4CD0-B7CD-F73407BD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45" y="2916045"/>
            <a:ext cx="6683315" cy="39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6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768488"/>
          </a:xfrm>
        </p:spPr>
        <p:txBody>
          <a:bodyPr/>
          <a:lstStyle/>
          <a:p>
            <a:r>
              <a:rPr lang="en-US" b="1" u="sng" dirty="0"/>
              <a:t>The Assumptions to achieve our goal: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074821"/>
            <a:ext cx="9849852" cy="5220172"/>
          </a:xfrm>
        </p:spPr>
        <p:txBody>
          <a:bodyPr>
            <a:normAutofit/>
          </a:bodyPr>
          <a:lstStyle/>
          <a:p>
            <a:r>
              <a:rPr lang="en-US" sz="2400" dirty="0"/>
              <a:t>There is some underlying relationship between the domains, for example, that they are two different renderings of the same underlying scene (Seasonal landscapes and </a:t>
            </a:r>
            <a:r>
              <a:rPr lang="en-US" sz="2400" dirty="0" err="1"/>
              <a:t>etc</a:t>
            </a:r>
            <a:r>
              <a:rPr lang="en-US" sz="2400" dirty="0"/>
              <a:t>…) and we seek to learn that relationship.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Although we lack supervision in the form of paired examples, we can exploit supervision at the level of different domains X and Y.</a:t>
            </a:r>
          </a:p>
          <a:p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6754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21250"/>
            <a:ext cx="8911687" cy="1280890"/>
          </a:xfrm>
        </p:spPr>
        <p:txBody>
          <a:bodyPr/>
          <a:lstStyle/>
          <a:p>
            <a:r>
              <a:rPr lang="en-US" b="1" u="sng" dirty="0"/>
              <a:t>Why not just using vanilla GANs?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569" y="1443789"/>
            <a:ext cx="10334589" cy="5005137"/>
          </a:xfrm>
        </p:spPr>
        <p:txBody>
          <a:bodyPr>
            <a:normAutofit/>
          </a:bodyPr>
          <a:lstStyle/>
          <a:p>
            <a:r>
              <a:rPr lang="en-US" sz="2400" dirty="0"/>
              <a:t> We may train a mapping G:X -&gt; Y       such that the output                     			 is indistinguishable from images	.</a:t>
            </a:r>
          </a:p>
          <a:p>
            <a:pPr marL="0" indent="0">
              <a:buNone/>
            </a:pPr>
            <a:r>
              <a:rPr lang="en-US" sz="2400" dirty="0"/>
              <a:t>In theory, we can achieve output distribution over y-tag that matches the empirical distribution </a:t>
            </a:r>
            <a:r>
              <a:rPr lang="en-US" sz="2400" dirty="0" err="1"/>
              <a:t>Pdata</a:t>
            </a:r>
            <a:r>
              <a:rPr lang="en-US" sz="2400" dirty="0"/>
              <a:t>(y).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However, such a translation doesn’t guarantee that individual input x and output y are paired up in a meaningful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16CE0-EE57-42DE-8D2F-EA9CA7E2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89" y="1443789"/>
            <a:ext cx="1605612" cy="409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796E9-E231-4A36-82D5-974C4681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56" y="1873033"/>
            <a:ext cx="1299263" cy="386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E448E-7ECF-45DE-9B5A-0AB9657C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85" y="1882512"/>
            <a:ext cx="732147" cy="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88" y="712971"/>
            <a:ext cx="8911687" cy="1280890"/>
          </a:xfrm>
        </p:spPr>
        <p:txBody>
          <a:bodyPr/>
          <a:lstStyle/>
          <a:p>
            <a:r>
              <a:rPr lang="en-US" b="1" u="sng" dirty="0"/>
              <a:t>Solving these issues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25" y="1397411"/>
            <a:ext cx="10286628" cy="5292148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Exploiting the property that translation should be “</a:t>
            </a:r>
            <a:r>
              <a:rPr lang="en-US" sz="2400" b="1" dirty="0"/>
              <a:t>cycle consistent”</a:t>
            </a:r>
            <a:r>
              <a:rPr lang="en-US" sz="2400" dirty="0"/>
              <a:t>, in the sense that if we translate for example:</a:t>
            </a:r>
          </a:p>
          <a:p>
            <a:pPr marL="0" indent="0">
              <a:buNone/>
            </a:pPr>
            <a:r>
              <a:rPr lang="en-US" sz="2400" dirty="0"/>
              <a:t>	English term </a:t>
            </a:r>
            <a:r>
              <a:rPr lang="en-US" sz="2400" dirty="0">
                <a:sym typeface="Wingdings" panose="05000000000000000000" pitchFamily="2" charset="2"/>
              </a:rPr>
              <a:t> French term  The same English term.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More formally: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400" dirty="0"/>
              <a:t>given translators                         and  				.</a:t>
            </a:r>
          </a:p>
          <a:p>
            <a:pPr marL="400050" lvl="1" indent="0">
              <a:buNone/>
            </a:pPr>
            <a:r>
              <a:rPr lang="en-US" sz="2200" dirty="0"/>
              <a:t>Then  G and F should be inverses of each other and be bijections, and we apply Cycle-Consistency loss that encourages: </a:t>
            </a:r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6337C-5BE1-4552-99D9-D7101D86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50" y="3928910"/>
            <a:ext cx="1456734" cy="368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EADF2-4542-4472-8A65-E2F05A07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67" y="3907701"/>
            <a:ext cx="1443245" cy="32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41AE9-CEEF-4C4D-B7B7-AF7CB50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75" y="5225091"/>
            <a:ext cx="4956664" cy="4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329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7310</TotalTime>
  <Words>2010</Words>
  <Application>Microsoft Office PowerPoint</Application>
  <PresentationFormat>Widescreen</PresentationFormat>
  <Paragraphs>241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Wingdings 3</vt:lpstr>
      <vt:lpstr>Wisp</vt:lpstr>
      <vt:lpstr>CycleGAN</vt:lpstr>
      <vt:lpstr>About the paper</vt:lpstr>
      <vt:lpstr>About the main authors</vt:lpstr>
      <vt:lpstr>Introduction: Image-To-Image translation  </vt:lpstr>
      <vt:lpstr>Unpaired image to image translation</vt:lpstr>
      <vt:lpstr>PowerPoint Presentation</vt:lpstr>
      <vt:lpstr>The Assumptions to achieve our goal:</vt:lpstr>
      <vt:lpstr>Why not just using vanilla GANs?</vt:lpstr>
      <vt:lpstr>Solving these issues</vt:lpstr>
      <vt:lpstr>Cycle consistency Loss</vt:lpstr>
      <vt:lpstr>Some previous work – Image2image translation</vt:lpstr>
      <vt:lpstr>CycleGAN  Architecture</vt:lpstr>
      <vt:lpstr>CycleGAN - Architecture</vt:lpstr>
      <vt:lpstr>PowerPoint Presentation</vt:lpstr>
      <vt:lpstr>PowerPoint Presentation</vt:lpstr>
      <vt:lpstr>Adversarial Loss</vt:lpstr>
      <vt:lpstr>PowerPoint Presentation</vt:lpstr>
      <vt:lpstr>PowerPoint Presentation</vt:lpstr>
      <vt:lpstr>Lease Squares GAN Loss </vt:lpstr>
      <vt:lpstr>PowerPoint Presentation</vt:lpstr>
      <vt:lpstr>Adversarial Loss in CycleGAN</vt:lpstr>
      <vt:lpstr>PowerPoint Presentation</vt:lpstr>
      <vt:lpstr>Cycle Consistency Loss</vt:lpstr>
      <vt:lpstr>Full objective function</vt:lpstr>
      <vt:lpstr>Breaking down the objective into Training  </vt:lpstr>
      <vt:lpstr>Some visualization</vt:lpstr>
      <vt:lpstr>Architecture Implementation</vt:lpstr>
      <vt:lpstr>Implementation (Gen’ &amp; Disc’) </vt:lpstr>
      <vt:lpstr>PowerPoint Presentation</vt:lpstr>
      <vt:lpstr>Discriminator</vt:lpstr>
      <vt:lpstr>Understanding the output layer</vt:lpstr>
      <vt:lpstr>Instance Normalization</vt:lpstr>
      <vt:lpstr>Evaluations</vt:lpstr>
      <vt:lpstr>Evaluation – Metrics &amp; Baselines</vt:lpstr>
      <vt:lpstr>Evaluation – Results over baselines</vt:lpstr>
      <vt:lpstr>Evaluation – Analyzing loss functions</vt:lpstr>
      <vt:lpstr>Evaluation - Results</vt:lpstr>
      <vt:lpstr>Evaluation – Results over paired-datasets</vt:lpstr>
      <vt:lpstr>Applications – over unpaired datasets</vt:lpstr>
      <vt:lpstr>Applications –  </vt:lpstr>
      <vt:lpstr>Applications –  </vt:lpstr>
      <vt:lpstr>Applications –  </vt:lpstr>
      <vt:lpstr>Applications –  </vt:lpstr>
      <vt:lpstr>Applications –  </vt:lpstr>
      <vt:lpstr>Limitations –  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Cycle-GAN</dc:title>
  <dc:creator>ניר יעקובוביץ</dc:creator>
  <cp:lastModifiedBy>ניר יעקובוביץ</cp:lastModifiedBy>
  <cp:revision>23</cp:revision>
  <dcterms:created xsi:type="dcterms:W3CDTF">2021-08-01T05:23:45Z</dcterms:created>
  <dcterms:modified xsi:type="dcterms:W3CDTF">2021-08-17T05:25:05Z</dcterms:modified>
</cp:coreProperties>
</file>